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4"/>
  </p:sldMasterIdLst>
  <p:notesMasterIdLst>
    <p:notesMasterId r:id="rId11"/>
  </p:notesMasterIdLst>
  <p:handoutMasterIdLst>
    <p:handoutMasterId r:id="rId12"/>
  </p:handoutMasterIdLst>
  <p:sldIdLst>
    <p:sldId id="593" r:id="rId5"/>
    <p:sldId id="1520" r:id="rId6"/>
    <p:sldId id="1516" r:id="rId7"/>
    <p:sldId id="1522" r:id="rId8"/>
    <p:sldId id="1519" r:id="rId9"/>
    <p:sldId id="45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208" userDrawn="1">
          <p15:clr>
            <a:srgbClr val="A4A3A4"/>
          </p15:clr>
        </p15:guide>
        <p15:guide id="2" pos="292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eeman, Adrianne" initials="FA" lastIdx="1" clrIdx="0">
    <p:extLst>
      <p:ext uri="{19B8F6BF-5375-455C-9EA6-DF929625EA0E}">
        <p15:presenceInfo xmlns:p15="http://schemas.microsoft.com/office/powerpoint/2012/main" userId="S::afreeman@metlife.com::a124e4d9-85ac-4e19-869a-c8711a4e2838" providerId="AD"/>
      </p:ext>
    </p:extLst>
  </p:cmAuthor>
  <p:cmAuthor id="2" name="C, Rosalin Lopez" initials="CRL" lastIdx="1" clrIdx="1">
    <p:extLst>
      <p:ext uri="{19B8F6BF-5375-455C-9EA6-DF929625EA0E}">
        <p15:presenceInfo xmlns:p15="http://schemas.microsoft.com/office/powerpoint/2012/main" userId="S::crosalin@gpstrategies.com::46024192-ac5f-441a-bc92-9366cb501274" providerId="AD"/>
      </p:ext>
    </p:extLst>
  </p:cmAuthor>
  <p:cmAuthor id="3" name="Chan, Yiu Hon Elton" initials="CYHE" lastIdx="4" clrIdx="2">
    <p:extLst>
      <p:ext uri="{19B8F6BF-5375-455C-9EA6-DF929625EA0E}">
        <p15:presenceInfo xmlns:p15="http://schemas.microsoft.com/office/powerpoint/2012/main" userId="S::yiu-hon-elton.chan@metlife.ae::0a474ba9-1be4-4dcd-a09e-0004921ba13a" providerId="AD"/>
      </p:ext>
    </p:extLst>
  </p:cmAuthor>
  <p:cmAuthor id="4" name="Varghese, Suja" initials="VS" lastIdx="1" clrIdx="3">
    <p:extLst>
      <p:ext uri="{19B8F6BF-5375-455C-9EA6-DF929625EA0E}">
        <p15:presenceInfo xmlns:p15="http://schemas.microsoft.com/office/powerpoint/2012/main" userId="S::Suja.Varghese@metlife.ae::db479fdc-d368-470c-b27b-58c69599a9d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0DA"/>
    <a:srgbClr val="0090DB"/>
    <a:srgbClr val="A4CE4E"/>
    <a:srgbClr val="0162A2"/>
    <a:srgbClr val="A3CE4E"/>
    <a:srgbClr val="0061A0"/>
    <a:srgbClr val="75787B"/>
    <a:srgbClr val="00A3AD"/>
    <a:srgbClr val="E46B95"/>
    <a:srgbClr val="E5B2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4CA889-030D-4FBB-930D-9507D410AFE3}" v="6" dt="2020-01-03T17:48:32.9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82" autoAdjust="0"/>
    <p:restoredTop sz="83117" autoAdjust="0"/>
  </p:normalViewPr>
  <p:slideViewPr>
    <p:cSldViewPr snapToGrid="0">
      <p:cViewPr varScale="1">
        <p:scale>
          <a:sx n="71" d="100"/>
          <a:sy n="71" d="100"/>
        </p:scale>
        <p:origin x="1210" y="5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sz="1000" dirty="0">
              <a:latin typeface="Arial" charset="0"/>
              <a:cs typeface="Arial" charset="0"/>
            </a:endParaRPr>
          </a:p>
        </p:txBody>
      </p:sp>
      <p:sp>
        <p:nvSpPr>
          <p:cNvPr id="3" name="Date Placeholder 2"/>
          <p:cNvSpPr>
            <a:spLocks noGrp="1"/>
          </p:cNvSpPr>
          <p:nvPr>
            <p:ph type="dt" sz="quarter" idx="1"/>
          </p:nvPr>
        </p:nvSpPr>
        <p:spPr>
          <a:xfrm>
            <a:off x="5266347" y="0"/>
            <a:ext cx="4028440" cy="350520"/>
          </a:xfrm>
          <a:prstGeom prst="rect">
            <a:avLst/>
          </a:prstGeom>
        </p:spPr>
        <p:txBody>
          <a:bodyPr vert="horz" lIns="93177" tIns="46589" rIns="93177" bIns="46589" rtlCol="0"/>
          <a:lstStyle>
            <a:lvl1pPr algn="r">
              <a:defRPr sz="1200"/>
            </a:lvl1pPr>
          </a:lstStyle>
          <a:p>
            <a:fld id="{82541AEF-3112-6549-914A-E0D9B60F40EA}" type="datetimeFigureOut">
              <a:rPr lang="en-US" sz="1000">
                <a:latin typeface="Arial" charset="0"/>
                <a:cs typeface="Arial" charset="0"/>
              </a:rPr>
              <a:t>3/23/2020</a:t>
            </a:fld>
            <a:endParaRPr lang="en-US" sz="1000" dirty="0">
              <a:latin typeface="Arial" charset="0"/>
              <a:cs typeface="Arial" charset="0"/>
            </a:endParaRPr>
          </a:p>
        </p:txBody>
      </p:sp>
      <p:sp>
        <p:nvSpPr>
          <p:cNvPr id="4" name="Footer Placeholder 3"/>
          <p:cNvSpPr>
            <a:spLocks noGrp="1"/>
          </p:cNvSpPr>
          <p:nvPr>
            <p:ph type="ftr" sz="quarter" idx="2"/>
          </p:nvPr>
        </p:nvSpPr>
        <p:spPr>
          <a:xfrm>
            <a:off x="0" y="6658258"/>
            <a:ext cx="4028440" cy="350520"/>
          </a:xfrm>
          <a:prstGeom prst="rect">
            <a:avLst/>
          </a:prstGeom>
        </p:spPr>
        <p:txBody>
          <a:bodyPr vert="horz" lIns="93177" tIns="46589" rIns="93177" bIns="46589" rtlCol="0" anchor="b"/>
          <a:lstStyle>
            <a:lvl1pPr algn="l">
              <a:defRPr sz="1200"/>
            </a:lvl1pPr>
          </a:lstStyle>
          <a:p>
            <a:endParaRPr lang="en-US" sz="1000" dirty="0">
              <a:latin typeface="Arial" charset="0"/>
              <a:cs typeface="Arial" charset="0"/>
            </a:endParaRPr>
          </a:p>
        </p:txBody>
      </p:sp>
      <p:sp>
        <p:nvSpPr>
          <p:cNvPr id="5" name="Slide Number Placeholder 4"/>
          <p:cNvSpPr>
            <a:spLocks noGrp="1"/>
          </p:cNvSpPr>
          <p:nvPr>
            <p:ph type="sldNum" sz="quarter" idx="3"/>
          </p:nvPr>
        </p:nvSpPr>
        <p:spPr>
          <a:xfrm>
            <a:off x="5266347" y="6658258"/>
            <a:ext cx="4028440" cy="350520"/>
          </a:xfrm>
          <a:prstGeom prst="rect">
            <a:avLst/>
          </a:prstGeom>
        </p:spPr>
        <p:txBody>
          <a:bodyPr vert="horz" lIns="93177" tIns="46589" rIns="93177" bIns="46589" rtlCol="0" anchor="b"/>
          <a:lstStyle>
            <a:lvl1pPr algn="r">
              <a:defRPr sz="1200"/>
            </a:lvl1pPr>
          </a:lstStyle>
          <a:p>
            <a:fld id="{BF293638-C25A-9844-8D5B-B0309EC5F961}" type="slidenum">
              <a:rPr lang="en-US" sz="1000">
                <a:latin typeface="Arial" charset="0"/>
                <a:cs typeface="Arial" charset="0"/>
              </a:rPr>
              <a:t>‹#›</a:t>
            </a:fld>
            <a:endParaRPr lang="en-US" sz="1000" dirty="0">
              <a:latin typeface="Arial" charset="0"/>
              <a:cs typeface="Arial" charset="0"/>
            </a:endParaRPr>
          </a:p>
        </p:txBody>
      </p:sp>
    </p:spTree>
    <p:extLst>
      <p:ext uri="{BB962C8B-B14F-4D97-AF65-F5344CB8AC3E}">
        <p14:creationId xmlns:p14="http://schemas.microsoft.com/office/powerpoint/2010/main" val="34768346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000" b="0" i="0">
                <a:latin typeface="Arial" charset="0"/>
                <a:cs typeface="Arial" charset="0"/>
              </a:defRPr>
            </a:lvl1pPr>
          </a:lstStyle>
          <a:p>
            <a:endParaRPr lang="en-US" dirty="0"/>
          </a:p>
        </p:txBody>
      </p:sp>
      <p:sp>
        <p:nvSpPr>
          <p:cNvPr id="3" name="Date Placeholder 2"/>
          <p:cNvSpPr>
            <a:spLocks noGrp="1"/>
          </p:cNvSpPr>
          <p:nvPr>
            <p:ph type="dt" idx="1"/>
          </p:nvPr>
        </p:nvSpPr>
        <p:spPr>
          <a:xfrm>
            <a:off x="5266347" y="0"/>
            <a:ext cx="4028440" cy="350520"/>
          </a:xfrm>
          <a:prstGeom prst="rect">
            <a:avLst/>
          </a:prstGeom>
        </p:spPr>
        <p:txBody>
          <a:bodyPr vert="horz" lIns="93177" tIns="46589" rIns="93177" bIns="46589" rtlCol="0"/>
          <a:lstStyle>
            <a:lvl1pPr algn="r">
              <a:defRPr sz="1000" b="0" i="0">
                <a:latin typeface="Arial" charset="0"/>
                <a:cs typeface="Arial" charset="0"/>
              </a:defRPr>
            </a:lvl1pPr>
          </a:lstStyle>
          <a:p>
            <a:fld id="{EC2C7003-A6A9-A249-88AD-8CFDA7DED64B}" type="datetimeFigureOut">
              <a:rPr lang="en-US" smtClean="0"/>
              <a:pPr/>
              <a:t>3/23/2020</a:t>
            </a:fld>
            <a:endParaRPr lang="en-US" dirty="0"/>
          </a:p>
        </p:txBody>
      </p:sp>
      <p:sp>
        <p:nvSpPr>
          <p:cNvPr id="4" name="Slide Image Placeholder 3"/>
          <p:cNvSpPr>
            <a:spLocks noGrp="1" noRot="1" noChangeAspect="1"/>
          </p:cNvSpPr>
          <p:nvPr>
            <p:ph type="sldImg" idx="2"/>
          </p:nvPr>
        </p:nvSpPr>
        <p:spPr>
          <a:xfrm>
            <a:off x="2311400" y="525463"/>
            <a:ext cx="4673600" cy="2628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258"/>
            <a:ext cx="4028440" cy="350520"/>
          </a:xfrm>
          <a:prstGeom prst="rect">
            <a:avLst/>
          </a:prstGeom>
        </p:spPr>
        <p:txBody>
          <a:bodyPr vert="horz" lIns="93177" tIns="46589" rIns="93177" bIns="46589" rtlCol="0" anchor="b"/>
          <a:lstStyle>
            <a:lvl1pPr algn="l">
              <a:defRPr sz="1000" b="0" i="0">
                <a:latin typeface="Arial" charset="0"/>
                <a:cs typeface="Arial" charset="0"/>
              </a:defRPr>
            </a:lvl1pPr>
          </a:lstStyle>
          <a:p>
            <a:endParaRPr lang="en-US" dirty="0"/>
          </a:p>
        </p:txBody>
      </p:sp>
      <p:sp>
        <p:nvSpPr>
          <p:cNvPr id="7" name="Slide Number Placeholder 6"/>
          <p:cNvSpPr>
            <a:spLocks noGrp="1"/>
          </p:cNvSpPr>
          <p:nvPr>
            <p:ph type="sldNum" sz="quarter" idx="5"/>
          </p:nvPr>
        </p:nvSpPr>
        <p:spPr>
          <a:xfrm>
            <a:off x="5266347" y="6658258"/>
            <a:ext cx="4028440" cy="350520"/>
          </a:xfrm>
          <a:prstGeom prst="rect">
            <a:avLst/>
          </a:prstGeom>
        </p:spPr>
        <p:txBody>
          <a:bodyPr vert="horz" lIns="93177" tIns="46589" rIns="93177" bIns="46589" rtlCol="0" anchor="b"/>
          <a:lstStyle>
            <a:lvl1pPr algn="r">
              <a:defRPr sz="1000" b="0" i="0">
                <a:latin typeface="Arial" charset="0"/>
                <a:cs typeface="Arial" charset="0"/>
              </a:defRPr>
            </a:lvl1pPr>
          </a:lstStyle>
          <a:p>
            <a:fld id="{50AD15A5-6128-B84F-818D-8AA5BDD9AF9D}" type="slidenum">
              <a:rPr lang="en-US" smtClean="0"/>
              <a:pPr/>
              <a:t>‹#›</a:t>
            </a:fld>
            <a:endParaRPr lang="en-US" dirty="0"/>
          </a:p>
        </p:txBody>
      </p:sp>
    </p:spTree>
    <p:extLst>
      <p:ext uri="{BB962C8B-B14F-4D97-AF65-F5344CB8AC3E}">
        <p14:creationId xmlns:p14="http://schemas.microsoft.com/office/powerpoint/2010/main" val="3526269920"/>
      </p:ext>
    </p:extLst>
  </p:cSld>
  <p:clrMap bg1="lt1" tx1="dk1" bg2="lt2" tx2="dk2" accent1="accent1" accent2="accent2" accent3="accent3" accent4="accent4" accent5="accent5" accent6="accent6" hlink="hlink" folHlink="folHlink"/>
  <p:notesStyle>
    <a:lvl1pPr marL="0" algn="l" defTabSz="457200" rtl="0" eaLnBrk="1" latinLnBrk="0" hangingPunct="1">
      <a:defRPr sz="1200" b="0" i="0" kern="1200">
        <a:solidFill>
          <a:schemeClr val="tx1"/>
        </a:solidFill>
        <a:latin typeface="Arial" charset="0"/>
        <a:ea typeface="+mn-ea"/>
        <a:cs typeface="Arial" charset="0"/>
      </a:defRPr>
    </a:lvl1pPr>
    <a:lvl2pPr marL="457200" algn="l" defTabSz="457200" rtl="0" eaLnBrk="1" latinLnBrk="0" hangingPunct="1">
      <a:defRPr sz="1200" b="0" i="0" kern="1200">
        <a:solidFill>
          <a:schemeClr val="tx1"/>
        </a:solidFill>
        <a:latin typeface="Arial" charset="0"/>
        <a:ea typeface="+mn-ea"/>
        <a:cs typeface="Arial" charset="0"/>
      </a:defRPr>
    </a:lvl2pPr>
    <a:lvl3pPr marL="914400" algn="l" defTabSz="457200" rtl="0" eaLnBrk="1" latinLnBrk="0" hangingPunct="1">
      <a:defRPr sz="1200" b="0" i="0" kern="1200">
        <a:solidFill>
          <a:schemeClr val="tx1"/>
        </a:solidFill>
        <a:latin typeface="Arial" charset="0"/>
        <a:ea typeface="+mn-ea"/>
        <a:cs typeface="Arial" charset="0"/>
      </a:defRPr>
    </a:lvl3pPr>
    <a:lvl4pPr marL="1371600" algn="l" defTabSz="457200" rtl="0" eaLnBrk="1" latinLnBrk="0" hangingPunct="1">
      <a:defRPr sz="1200" b="0" i="0" kern="1200">
        <a:solidFill>
          <a:schemeClr val="tx1"/>
        </a:solidFill>
        <a:latin typeface="Arial" charset="0"/>
        <a:ea typeface="+mn-ea"/>
        <a:cs typeface="Arial" charset="0"/>
      </a:defRPr>
    </a:lvl4pPr>
    <a:lvl5pPr marL="1828800" algn="l" defTabSz="457200" rtl="0" eaLnBrk="1" latinLnBrk="0" hangingPunct="1">
      <a:defRPr sz="1200" b="0" i="0" kern="1200">
        <a:solidFill>
          <a:schemeClr val="tx1"/>
        </a:solidFill>
        <a:latin typeface="Arial" charset="0"/>
        <a:ea typeface="+mn-ea"/>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Age 18-66 for 3 year single premium</a:t>
            </a:r>
          </a:p>
          <a:p>
            <a:r>
              <a:rPr lang="en-US" dirty="0"/>
              <a:t>Age 18-65 for 5 year single premium</a:t>
            </a:r>
          </a:p>
          <a:p>
            <a:r>
              <a:rPr lang="en-US" dirty="0"/>
              <a:t>Age 18-63 for 7 year single premium</a:t>
            </a:r>
          </a:p>
          <a:p>
            <a:r>
              <a:rPr lang="en-US" dirty="0"/>
              <a:t>Age 18-60 for 10 year single premium</a:t>
            </a:r>
          </a:p>
        </p:txBody>
      </p:sp>
      <p:sp>
        <p:nvSpPr>
          <p:cNvPr id="4" name="Slide Number Placeholder 3"/>
          <p:cNvSpPr>
            <a:spLocks noGrp="1"/>
          </p:cNvSpPr>
          <p:nvPr>
            <p:ph type="sldNum" sz="quarter" idx="5"/>
          </p:nvPr>
        </p:nvSpPr>
        <p:spPr/>
        <p:txBody>
          <a:bodyPr/>
          <a:lstStyle/>
          <a:p>
            <a:fld id="{50AD15A5-6128-B84F-818D-8AA5BDD9AF9D}" type="slidenum">
              <a:rPr lang="en-US" smtClean="0"/>
              <a:pPr/>
              <a:t>2</a:t>
            </a:fld>
            <a:endParaRPr lang="en-US" dirty="0"/>
          </a:p>
        </p:txBody>
      </p:sp>
    </p:spTree>
    <p:extLst>
      <p:ext uri="{BB962C8B-B14F-4D97-AF65-F5344CB8AC3E}">
        <p14:creationId xmlns:p14="http://schemas.microsoft.com/office/powerpoint/2010/main" val="1716228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age with Photo">
    <p:spTree>
      <p:nvGrpSpPr>
        <p:cNvPr id="1" name=""/>
        <p:cNvGrpSpPr/>
        <p:nvPr/>
      </p:nvGrpSpPr>
      <p:grpSpPr>
        <a:xfrm>
          <a:off x="0" y="0"/>
          <a:ext cx="0" cy="0"/>
          <a:chOff x="0" y="0"/>
          <a:chExt cx="0" cy="0"/>
        </a:xfrm>
      </p:grpSpPr>
      <p:sp>
        <p:nvSpPr>
          <p:cNvPr id="6" name="Picture Placeholder 5"/>
          <p:cNvSpPr>
            <a:spLocks noGrp="1"/>
          </p:cNvSpPr>
          <p:nvPr>
            <p:ph type="pic" sz="quarter" idx="10" hasCustomPrompt="1"/>
          </p:nvPr>
        </p:nvSpPr>
        <p:spPr>
          <a:xfrm>
            <a:off x="0" y="0"/>
            <a:ext cx="10360036" cy="6217920"/>
          </a:xfrm>
          <a:solidFill>
            <a:schemeClr val="bg1">
              <a:lumMod val="95000"/>
            </a:schemeClr>
          </a:solidFill>
        </p:spPr>
        <p:txBody>
          <a:bodyPr anchor="ctr"/>
          <a:lstStyle>
            <a:lvl1pPr algn="ctr">
              <a:defRPr sz="9600" b="0" i="0">
                <a:solidFill>
                  <a:schemeClr val="bg1">
                    <a:lumMod val="85000"/>
                  </a:schemeClr>
                </a:solidFill>
                <a:latin typeface="+mn-lt"/>
                <a:cs typeface="Arial" charset="0"/>
              </a:defRPr>
            </a:lvl1pPr>
          </a:lstStyle>
          <a:p>
            <a:r>
              <a:rPr lang="en-US" dirty="0"/>
              <a:t>IMAGE</a:t>
            </a:r>
          </a:p>
        </p:txBody>
      </p:sp>
      <p:sp>
        <p:nvSpPr>
          <p:cNvPr id="10" name="Title 1"/>
          <p:cNvSpPr>
            <a:spLocks noGrp="1"/>
          </p:cNvSpPr>
          <p:nvPr>
            <p:ph type="ctrTitle" hasCustomPrompt="1"/>
          </p:nvPr>
        </p:nvSpPr>
        <p:spPr bwMode="white">
          <a:xfrm>
            <a:off x="455732" y="3987483"/>
            <a:ext cx="6796120" cy="1215588"/>
          </a:xfrm>
        </p:spPr>
        <p:txBody>
          <a:bodyPr anchor="b"/>
          <a:lstStyle>
            <a:lvl1pPr algn="l">
              <a:lnSpc>
                <a:spcPct val="80000"/>
              </a:lnSpc>
              <a:defRPr sz="4800" b="1" i="0" cap="none" baseline="0">
                <a:solidFill>
                  <a:srgbClr val="FFFFFF"/>
                </a:solidFill>
                <a:latin typeface="+mj-lt"/>
                <a:cs typeface="Georgia Bold" charset="0"/>
              </a:defRPr>
            </a:lvl1pPr>
          </a:lstStyle>
          <a:p>
            <a:r>
              <a:rPr lang="en-US" dirty="0"/>
              <a:t>Presentation Title</a:t>
            </a:r>
          </a:p>
        </p:txBody>
      </p:sp>
      <p:sp>
        <p:nvSpPr>
          <p:cNvPr id="9" name="Subtitle 2"/>
          <p:cNvSpPr>
            <a:spLocks noGrp="1"/>
          </p:cNvSpPr>
          <p:nvPr>
            <p:ph type="subTitle" idx="1" hasCustomPrompt="1"/>
          </p:nvPr>
        </p:nvSpPr>
        <p:spPr bwMode="white">
          <a:xfrm>
            <a:off x="455732" y="5345291"/>
            <a:ext cx="5195145" cy="335328"/>
          </a:xfrm>
        </p:spPr>
        <p:txBody>
          <a:bodyPr anchor="t">
            <a:noAutofit/>
          </a:bodyPr>
          <a:lstStyle>
            <a:lvl1pPr marL="0" indent="0" algn="l">
              <a:lnSpc>
                <a:spcPct val="80000"/>
              </a:lnSpc>
              <a:spcBef>
                <a:spcPts val="300"/>
              </a:spcBef>
              <a:buNone/>
              <a:defRPr sz="1400" b="0" i="0" cap="none" spc="0" baseline="0">
                <a:solidFill>
                  <a:srgbClr val="FFFFFF"/>
                </a:solidFill>
                <a:latin typeface="+mn-lt"/>
                <a:cs typeface="Arial" charset="0"/>
              </a:defRPr>
            </a:lvl1pPr>
            <a:lvl2pPr marL="456758" indent="0" algn="ctr">
              <a:buNone/>
              <a:defRPr>
                <a:solidFill>
                  <a:schemeClr val="tx1">
                    <a:tint val="75000"/>
                  </a:schemeClr>
                </a:solidFill>
              </a:defRPr>
            </a:lvl2pPr>
            <a:lvl3pPr marL="913514" indent="0" algn="ctr">
              <a:buNone/>
              <a:defRPr>
                <a:solidFill>
                  <a:schemeClr val="tx1">
                    <a:tint val="75000"/>
                  </a:schemeClr>
                </a:solidFill>
              </a:defRPr>
            </a:lvl3pPr>
            <a:lvl4pPr marL="1370274" indent="0" algn="ctr">
              <a:buNone/>
              <a:defRPr>
                <a:solidFill>
                  <a:schemeClr val="tx1">
                    <a:tint val="75000"/>
                  </a:schemeClr>
                </a:solidFill>
              </a:defRPr>
            </a:lvl4pPr>
            <a:lvl5pPr marL="1827029" indent="0" algn="ctr">
              <a:buNone/>
              <a:defRPr>
                <a:solidFill>
                  <a:schemeClr val="tx1">
                    <a:tint val="75000"/>
                  </a:schemeClr>
                </a:solidFill>
              </a:defRPr>
            </a:lvl5pPr>
            <a:lvl6pPr marL="2283788" indent="0" algn="ctr">
              <a:buNone/>
              <a:defRPr>
                <a:solidFill>
                  <a:schemeClr val="tx1">
                    <a:tint val="75000"/>
                  </a:schemeClr>
                </a:solidFill>
              </a:defRPr>
            </a:lvl6pPr>
            <a:lvl7pPr marL="2740546" indent="0" algn="ctr">
              <a:buNone/>
              <a:defRPr>
                <a:solidFill>
                  <a:schemeClr val="tx1">
                    <a:tint val="75000"/>
                  </a:schemeClr>
                </a:solidFill>
              </a:defRPr>
            </a:lvl7pPr>
            <a:lvl8pPr marL="3197300" indent="0" algn="ctr">
              <a:buNone/>
              <a:defRPr>
                <a:solidFill>
                  <a:schemeClr val="tx1">
                    <a:tint val="75000"/>
                  </a:schemeClr>
                </a:solidFill>
              </a:defRPr>
            </a:lvl8pPr>
            <a:lvl9pPr marL="3654061" indent="0" algn="ctr">
              <a:buNone/>
              <a:defRPr>
                <a:solidFill>
                  <a:schemeClr val="tx1">
                    <a:tint val="75000"/>
                  </a:schemeClr>
                </a:solidFill>
              </a:defRPr>
            </a:lvl9pPr>
          </a:lstStyle>
          <a:p>
            <a:r>
              <a:rPr lang="en-US" dirty="0"/>
              <a:t>Presentation subtitle</a:t>
            </a:r>
          </a:p>
        </p:txBody>
      </p:sp>
      <p:sp>
        <p:nvSpPr>
          <p:cNvPr id="11" name="Rectangle 10"/>
          <p:cNvSpPr/>
          <p:nvPr userDrawn="1"/>
        </p:nvSpPr>
        <p:spPr>
          <a:xfrm>
            <a:off x="10360036" y="0"/>
            <a:ext cx="455731" cy="6217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12" name="Rectangle 11"/>
          <p:cNvSpPr/>
          <p:nvPr userDrawn="1"/>
        </p:nvSpPr>
        <p:spPr>
          <a:xfrm>
            <a:off x="10818582" y="0"/>
            <a:ext cx="1373419" cy="62179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13" name="Text Placeholder 3">
            <a:extLst>
              <a:ext uri="{FF2B5EF4-FFF2-40B4-BE49-F238E27FC236}">
                <a16:creationId xmlns:a16="http://schemas.microsoft.com/office/drawing/2014/main" id="{FD90EA2B-7FD5-2347-BBDF-C0FF05C887F8}"/>
              </a:ext>
            </a:extLst>
          </p:cNvPr>
          <p:cNvSpPr>
            <a:spLocks noGrp="1"/>
          </p:cNvSpPr>
          <p:nvPr>
            <p:ph type="body" sz="quarter" idx="11" hasCustomPrompt="1"/>
          </p:nvPr>
        </p:nvSpPr>
        <p:spPr>
          <a:xfrm>
            <a:off x="7207431" y="6463076"/>
            <a:ext cx="1659370" cy="323850"/>
          </a:xfrm>
        </p:spPr>
        <p:txBody>
          <a:bodyPr/>
          <a:lstStyle>
            <a:lvl1pPr>
              <a:defRPr sz="800" baseline="0">
                <a:solidFill>
                  <a:schemeClr val="bg2"/>
                </a:solidFill>
              </a:defRPr>
            </a:lvl1pPr>
          </a:lstStyle>
          <a:p>
            <a:pPr lvl="0"/>
            <a:r>
              <a:rPr lang="en-US" dirty="0"/>
              <a:t>Confidential Proprietary Information</a:t>
            </a:r>
          </a:p>
        </p:txBody>
      </p:sp>
    </p:spTree>
    <p:extLst>
      <p:ext uri="{BB962C8B-B14F-4D97-AF65-F5344CB8AC3E}">
        <p14:creationId xmlns:p14="http://schemas.microsoft.com/office/powerpoint/2010/main" val="407852694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mple Layout - 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319" y="457200"/>
            <a:ext cx="9457359" cy="731610"/>
          </a:xfrm>
        </p:spPr>
        <p:txBody>
          <a:bodyPr anchor="t"/>
          <a:lstStyle>
            <a:lvl1pPr>
              <a:defRPr>
                <a:solidFill>
                  <a:schemeClr val="accent1"/>
                </a:solidFill>
              </a:defRPr>
            </a:lvl1pPr>
          </a:lstStyle>
          <a:p>
            <a:r>
              <a:rPr lang="en-US" dirty="0"/>
              <a:t>Title</a:t>
            </a:r>
          </a:p>
        </p:txBody>
      </p:sp>
      <p:sp>
        <p:nvSpPr>
          <p:cNvPr id="4" name="Content Placeholder 3"/>
          <p:cNvSpPr>
            <a:spLocks noGrp="1"/>
          </p:cNvSpPr>
          <p:nvPr>
            <p:ph sz="quarter" idx="10" hasCustomPrompt="1"/>
          </p:nvPr>
        </p:nvSpPr>
        <p:spPr>
          <a:xfrm>
            <a:off x="457319" y="1371600"/>
            <a:ext cx="9452850" cy="4838700"/>
          </a:xfrm>
        </p:spPr>
        <p:txBody>
          <a:bodyPr/>
          <a:lstStyle>
            <a:lvl1pPr>
              <a:defRPr sz="2000">
                <a:solidFill>
                  <a:schemeClr val="bg2"/>
                </a:solidFill>
              </a:defRPr>
            </a:lvl1pPr>
            <a:lvl2pPr>
              <a:defRPr sz="1800">
                <a:solidFill>
                  <a:schemeClr val="bg2"/>
                </a:solidFill>
              </a:defRPr>
            </a:lvl2pPr>
            <a:lvl3pPr>
              <a:defRPr sz="1600">
                <a:solidFill>
                  <a:schemeClr val="bg2"/>
                </a:solidFill>
              </a:defRPr>
            </a:lvl3pPr>
            <a:lvl4pPr>
              <a:defRPr sz="1800"/>
            </a:lvl4pPr>
            <a:lvl5pPr>
              <a:defRPr sz="1800"/>
            </a:lvl5pPr>
          </a:lstStyle>
          <a:p>
            <a:pPr lvl="0"/>
            <a:r>
              <a:rPr lang="en-US" dirty="0"/>
              <a:t>First Level</a:t>
            </a:r>
          </a:p>
          <a:p>
            <a:pPr lvl="1"/>
            <a:r>
              <a:rPr lang="en-US" dirty="0"/>
              <a:t>Second Level</a:t>
            </a:r>
          </a:p>
          <a:p>
            <a:pPr lvl="2"/>
            <a:r>
              <a:rPr lang="en-US" dirty="0"/>
              <a:t>Third Level</a:t>
            </a:r>
          </a:p>
        </p:txBody>
      </p:sp>
      <p:sp>
        <p:nvSpPr>
          <p:cNvPr id="6" name="Text Placeholder 3">
            <a:extLst>
              <a:ext uri="{FF2B5EF4-FFF2-40B4-BE49-F238E27FC236}">
                <a16:creationId xmlns:a16="http://schemas.microsoft.com/office/drawing/2014/main" id="{4507D7FB-EACF-674A-9B8F-AC3AFA372E75}"/>
              </a:ext>
            </a:extLst>
          </p:cNvPr>
          <p:cNvSpPr>
            <a:spLocks noGrp="1"/>
          </p:cNvSpPr>
          <p:nvPr>
            <p:ph type="body" sz="quarter" idx="11" hasCustomPrompt="1"/>
          </p:nvPr>
        </p:nvSpPr>
        <p:spPr>
          <a:xfrm>
            <a:off x="7207431" y="6463076"/>
            <a:ext cx="1659370" cy="323850"/>
          </a:xfrm>
        </p:spPr>
        <p:txBody>
          <a:bodyPr/>
          <a:lstStyle>
            <a:lvl1pPr>
              <a:defRPr sz="800" baseline="0">
                <a:solidFill>
                  <a:schemeClr val="bg2"/>
                </a:solidFill>
              </a:defRPr>
            </a:lvl1pPr>
          </a:lstStyle>
          <a:p>
            <a:pPr lvl="0"/>
            <a:r>
              <a:rPr lang="en-US" dirty="0"/>
              <a:t>Confidential Proprietary Information</a:t>
            </a:r>
          </a:p>
        </p:txBody>
      </p:sp>
      <p:sp>
        <p:nvSpPr>
          <p:cNvPr id="9" name="Text Placeholder 6">
            <a:extLst>
              <a:ext uri="{FF2B5EF4-FFF2-40B4-BE49-F238E27FC236}">
                <a16:creationId xmlns:a16="http://schemas.microsoft.com/office/drawing/2014/main" id="{D32E2AC8-1423-6D47-BA55-E53A67175C00}"/>
              </a:ext>
            </a:extLst>
          </p:cNvPr>
          <p:cNvSpPr>
            <a:spLocks noGrp="1"/>
          </p:cNvSpPr>
          <p:nvPr>
            <p:ph type="body" sz="quarter" idx="12" hasCustomPrompt="1"/>
          </p:nvPr>
        </p:nvSpPr>
        <p:spPr>
          <a:xfrm>
            <a:off x="4392292" y="6480870"/>
            <a:ext cx="2304062" cy="244475"/>
          </a:xfrm>
        </p:spPr>
        <p:txBody>
          <a:bodyPr/>
          <a:lstStyle>
            <a:lvl1pPr>
              <a:defRPr sz="8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24658865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imple Layout - Title and three-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319" y="457200"/>
            <a:ext cx="9457359" cy="731610"/>
          </a:xfrm>
        </p:spPr>
        <p:txBody>
          <a:bodyPr anchor="t"/>
          <a:lstStyle>
            <a:lvl1pPr>
              <a:defRPr>
                <a:solidFill>
                  <a:schemeClr val="accent1"/>
                </a:solidFill>
              </a:defRPr>
            </a:lvl1pPr>
          </a:lstStyle>
          <a:p>
            <a:r>
              <a:rPr lang="en-US" dirty="0"/>
              <a:t>Title</a:t>
            </a:r>
          </a:p>
        </p:txBody>
      </p:sp>
      <p:sp>
        <p:nvSpPr>
          <p:cNvPr id="4" name="Content Placeholder 3"/>
          <p:cNvSpPr>
            <a:spLocks noGrp="1"/>
          </p:cNvSpPr>
          <p:nvPr>
            <p:ph sz="quarter" idx="10" hasCustomPrompt="1"/>
          </p:nvPr>
        </p:nvSpPr>
        <p:spPr>
          <a:xfrm>
            <a:off x="457319" y="1371600"/>
            <a:ext cx="9452850" cy="4838700"/>
          </a:xfrm>
        </p:spPr>
        <p:txBody>
          <a:bodyPr numCol="3" spcCol="137160"/>
          <a:lstStyle>
            <a:lvl1pPr>
              <a:defRPr sz="2000">
                <a:solidFill>
                  <a:schemeClr val="bg2"/>
                </a:solidFill>
              </a:defRPr>
            </a:lvl1pPr>
            <a:lvl2pPr>
              <a:defRPr sz="1800">
                <a:solidFill>
                  <a:schemeClr val="bg2"/>
                </a:solidFill>
              </a:defRPr>
            </a:lvl2pPr>
            <a:lvl3pPr>
              <a:defRPr sz="1600">
                <a:solidFill>
                  <a:schemeClr val="bg2"/>
                </a:solidFill>
              </a:defRPr>
            </a:lvl3pPr>
            <a:lvl4pPr>
              <a:defRPr sz="1800"/>
            </a:lvl4pPr>
            <a:lvl5pPr>
              <a:defRPr sz="1800"/>
            </a:lvl5pPr>
          </a:lstStyle>
          <a:p>
            <a:pPr lvl="0"/>
            <a:r>
              <a:rPr lang="en-US" dirty="0"/>
              <a:t>First Level</a:t>
            </a:r>
          </a:p>
          <a:p>
            <a:pPr lvl="1"/>
            <a:r>
              <a:rPr lang="en-US" dirty="0"/>
              <a:t>Second Level</a:t>
            </a:r>
          </a:p>
          <a:p>
            <a:pPr lvl="2"/>
            <a:r>
              <a:rPr lang="en-US" dirty="0"/>
              <a:t>Third Level</a:t>
            </a:r>
          </a:p>
        </p:txBody>
      </p:sp>
      <p:sp>
        <p:nvSpPr>
          <p:cNvPr id="6" name="Text Placeholder 3">
            <a:extLst>
              <a:ext uri="{FF2B5EF4-FFF2-40B4-BE49-F238E27FC236}">
                <a16:creationId xmlns:a16="http://schemas.microsoft.com/office/drawing/2014/main" id="{4507D7FB-EACF-674A-9B8F-AC3AFA372E75}"/>
              </a:ext>
            </a:extLst>
          </p:cNvPr>
          <p:cNvSpPr>
            <a:spLocks noGrp="1"/>
          </p:cNvSpPr>
          <p:nvPr>
            <p:ph type="body" sz="quarter" idx="11" hasCustomPrompt="1"/>
          </p:nvPr>
        </p:nvSpPr>
        <p:spPr>
          <a:xfrm>
            <a:off x="7207431" y="6463076"/>
            <a:ext cx="1659370" cy="323850"/>
          </a:xfrm>
        </p:spPr>
        <p:txBody>
          <a:bodyPr/>
          <a:lstStyle>
            <a:lvl1pPr>
              <a:defRPr sz="800" baseline="0">
                <a:solidFill>
                  <a:schemeClr val="bg2"/>
                </a:solidFill>
              </a:defRPr>
            </a:lvl1pPr>
          </a:lstStyle>
          <a:p>
            <a:pPr lvl="0"/>
            <a:r>
              <a:rPr lang="en-US" dirty="0"/>
              <a:t>Confidential Proprietary Information</a:t>
            </a:r>
          </a:p>
        </p:txBody>
      </p:sp>
      <p:sp>
        <p:nvSpPr>
          <p:cNvPr id="9" name="Text Placeholder 6">
            <a:extLst>
              <a:ext uri="{FF2B5EF4-FFF2-40B4-BE49-F238E27FC236}">
                <a16:creationId xmlns:a16="http://schemas.microsoft.com/office/drawing/2014/main" id="{D32E2AC8-1423-6D47-BA55-E53A67175C00}"/>
              </a:ext>
            </a:extLst>
          </p:cNvPr>
          <p:cNvSpPr>
            <a:spLocks noGrp="1"/>
          </p:cNvSpPr>
          <p:nvPr>
            <p:ph type="body" sz="quarter" idx="12" hasCustomPrompt="1"/>
          </p:nvPr>
        </p:nvSpPr>
        <p:spPr>
          <a:xfrm>
            <a:off x="4392292" y="6480870"/>
            <a:ext cx="2304062" cy="244475"/>
          </a:xfrm>
        </p:spPr>
        <p:txBody>
          <a:bodyPr/>
          <a:lstStyle>
            <a:lvl1pPr>
              <a:defRPr sz="8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247477985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mple Layout - Title, header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319" y="457200"/>
            <a:ext cx="9457359" cy="731520"/>
          </a:xfrm>
        </p:spPr>
        <p:txBody>
          <a:bodyPr anchor="t"/>
          <a:lstStyle>
            <a:lvl1pPr>
              <a:defRPr>
                <a:solidFill>
                  <a:schemeClr val="accent1"/>
                </a:solidFill>
              </a:defRPr>
            </a:lvl1pPr>
          </a:lstStyle>
          <a:p>
            <a:r>
              <a:rPr lang="en-US" dirty="0"/>
              <a:t>Title</a:t>
            </a:r>
          </a:p>
        </p:txBody>
      </p:sp>
      <p:sp>
        <p:nvSpPr>
          <p:cNvPr id="4" name="Content Placeholder 3"/>
          <p:cNvSpPr>
            <a:spLocks noGrp="1"/>
          </p:cNvSpPr>
          <p:nvPr>
            <p:ph sz="quarter" idx="10" hasCustomPrompt="1"/>
          </p:nvPr>
        </p:nvSpPr>
        <p:spPr>
          <a:xfrm>
            <a:off x="457319" y="1371600"/>
            <a:ext cx="9444910" cy="4838700"/>
          </a:xfrm>
        </p:spPr>
        <p:txBody>
          <a:bodyPr/>
          <a:lstStyle>
            <a:lvl1pPr>
              <a:spcBef>
                <a:spcPts val="1800"/>
              </a:spcBef>
              <a:defRPr sz="2000" b="1" i="0">
                <a:solidFill>
                  <a:schemeClr val="tx2"/>
                </a:solidFill>
                <a:latin typeface="+mn-lt"/>
                <a:ea typeface="Arial" charset="0"/>
                <a:cs typeface="Arial" charset="0"/>
              </a:defRPr>
            </a:lvl1pPr>
            <a:lvl2pPr marL="0" indent="0">
              <a:spcBef>
                <a:spcPts val="1200"/>
              </a:spcBef>
              <a:buFontTx/>
              <a:buNone/>
              <a:defRPr sz="2000"/>
            </a:lvl2pPr>
            <a:lvl3pPr marL="200025" indent="-200025">
              <a:spcBef>
                <a:spcPts val="600"/>
              </a:spcBef>
              <a:buFont typeface="Arial"/>
              <a:buChar char="•"/>
              <a:defRPr sz="1800"/>
            </a:lvl3pPr>
            <a:lvl4pPr marL="398463" indent="-200025">
              <a:buFont typeface="Lucida Grande"/>
              <a:buChar char="-"/>
              <a:defRPr sz="1600"/>
            </a:lvl4pPr>
            <a:lvl5pPr>
              <a:defRPr sz="1800"/>
            </a:lvl5pPr>
          </a:lstStyle>
          <a:p>
            <a:pPr lvl="0"/>
            <a:r>
              <a:rPr lang="en-US" dirty="0"/>
              <a:t>Header</a:t>
            </a:r>
          </a:p>
          <a:p>
            <a:pPr lvl="1"/>
            <a:r>
              <a:rPr lang="en-US" dirty="0"/>
              <a:t>First Level </a:t>
            </a:r>
          </a:p>
          <a:p>
            <a:pPr lvl="2"/>
            <a:r>
              <a:rPr lang="en-US" dirty="0"/>
              <a:t>Second Level</a:t>
            </a:r>
          </a:p>
          <a:p>
            <a:pPr lvl="3"/>
            <a:r>
              <a:rPr lang="en-US" dirty="0"/>
              <a:t>Third Level</a:t>
            </a:r>
          </a:p>
        </p:txBody>
      </p:sp>
      <p:sp>
        <p:nvSpPr>
          <p:cNvPr id="6" name="Text Placeholder 3">
            <a:extLst>
              <a:ext uri="{FF2B5EF4-FFF2-40B4-BE49-F238E27FC236}">
                <a16:creationId xmlns:a16="http://schemas.microsoft.com/office/drawing/2014/main" id="{795B4020-BA1B-424F-8B93-3B8A415B57B3}"/>
              </a:ext>
            </a:extLst>
          </p:cNvPr>
          <p:cNvSpPr>
            <a:spLocks noGrp="1"/>
          </p:cNvSpPr>
          <p:nvPr>
            <p:ph type="body" sz="quarter" idx="11" hasCustomPrompt="1"/>
          </p:nvPr>
        </p:nvSpPr>
        <p:spPr>
          <a:xfrm>
            <a:off x="7207431" y="6463076"/>
            <a:ext cx="1659370" cy="323850"/>
          </a:xfrm>
        </p:spPr>
        <p:txBody>
          <a:bodyPr/>
          <a:lstStyle>
            <a:lvl1pPr>
              <a:defRPr sz="800" baseline="0">
                <a:solidFill>
                  <a:schemeClr val="bg2"/>
                </a:solidFill>
              </a:defRPr>
            </a:lvl1pPr>
          </a:lstStyle>
          <a:p>
            <a:pPr lvl="0"/>
            <a:r>
              <a:rPr lang="en-US" dirty="0"/>
              <a:t>Confidential Proprietary Information</a:t>
            </a:r>
          </a:p>
        </p:txBody>
      </p:sp>
      <p:sp>
        <p:nvSpPr>
          <p:cNvPr id="9" name="Text Placeholder 6">
            <a:extLst>
              <a:ext uri="{FF2B5EF4-FFF2-40B4-BE49-F238E27FC236}">
                <a16:creationId xmlns:a16="http://schemas.microsoft.com/office/drawing/2014/main" id="{42594215-73D0-6E42-BBFD-7FE2B8C87FA0}"/>
              </a:ext>
            </a:extLst>
          </p:cNvPr>
          <p:cNvSpPr>
            <a:spLocks noGrp="1"/>
          </p:cNvSpPr>
          <p:nvPr>
            <p:ph type="body" sz="quarter" idx="12" hasCustomPrompt="1"/>
          </p:nvPr>
        </p:nvSpPr>
        <p:spPr>
          <a:xfrm>
            <a:off x="4392292" y="6480870"/>
            <a:ext cx="2304062" cy="244475"/>
          </a:xfrm>
        </p:spPr>
        <p:txBody>
          <a:bodyPr/>
          <a:lstStyle>
            <a:lvl1pPr>
              <a:defRPr sz="8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267517044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mple Layout - Title, header, Subheader, text">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B372CB4-BC72-5843-B18C-A6DA70EBB71E}"/>
              </a:ext>
            </a:extLst>
          </p:cNvPr>
          <p:cNvSpPr>
            <a:spLocks noGrp="1"/>
          </p:cNvSpPr>
          <p:nvPr>
            <p:ph type="title" hasCustomPrompt="1"/>
          </p:nvPr>
        </p:nvSpPr>
        <p:spPr>
          <a:xfrm>
            <a:off x="457319" y="457200"/>
            <a:ext cx="9457359" cy="731520"/>
          </a:xfrm>
        </p:spPr>
        <p:txBody>
          <a:bodyPr anchor="t"/>
          <a:lstStyle>
            <a:lvl1pPr>
              <a:defRPr>
                <a:solidFill>
                  <a:schemeClr val="accent1"/>
                </a:solidFill>
              </a:defRPr>
            </a:lvl1pPr>
          </a:lstStyle>
          <a:p>
            <a:r>
              <a:rPr lang="en-US" dirty="0"/>
              <a:t>Title</a:t>
            </a:r>
          </a:p>
        </p:txBody>
      </p:sp>
      <p:sp>
        <p:nvSpPr>
          <p:cNvPr id="4" name="Content Placeholder 3">
            <a:extLst>
              <a:ext uri="{FF2B5EF4-FFF2-40B4-BE49-F238E27FC236}">
                <a16:creationId xmlns:a16="http://schemas.microsoft.com/office/drawing/2014/main" id="{FAEA1F2A-2A98-C741-B6CE-2AE83C9DEB22}"/>
              </a:ext>
            </a:extLst>
          </p:cNvPr>
          <p:cNvSpPr>
            <a:spLocks noGrp="1"/>
          </p:cNvSpPr>
          <p:nvPr>
            <p:ph sz="quarter" idx="10" hasCustomPrompt="1"/>
          </p:nvPr>
        </p:nvSpPr>
        <p:spPr>
          <a:xfrm>
            <a:off x="457319" y="1371600"/>
            <a:ext cx="9444910" cy="4838700"/>
          </a:xfrm>
        </p:spPr>
        <p:txBody>
          <a:bodyPr/>
          <a:lstStyle>
            <a:lvl1pPr>
              <a:spcBef>
                <a:spcPts val="1800"/>
              </a:spcBef>
              <a:buFontTx/>
              <a:buNone/>
              <a:defRPr sz="2000" b="1" i="0">
                <a:solidFill>
                  <a:schemeClr val="tx2"/>
                </a:solidFill>
                <a:latin typeface="+mn-lt"/>
                <a:ea typeface="Arial" charset="0"/>
                <a:cs typeface="Arial" charset="0"/>
              </a:defRPr>
            </a:lvl1pPr>
            <a:lvl2pPr marL="0" indent="0">
              <a:spcBef>
                <a:spcPts val="1200"/>
              </a:spcBef>
              <a:buFontTx/>
              <a:buNone/>
              <a:defRPr sz="1400" b="0">
                <a:solidFill>
                  <a:schemeClr val="tx1"/>
                </a:solidFill>
              </a:defRPr>
            </a:lvl2pPr>
            <a:lvl3pPr marL="0" indent="0">
              <a:spcBef>
                <a:spcPts val="1200"/>
              </a:spcBef>
              <a:buFontTx/>
              <a:buNone/>
              <a:defRPr sz="2000"/>
            </a:lvl3pPr>
            <a:lvl4pPr marL="201168" indent="-200025">
              <a:spcBef>
                <a:spcPts val="600"/>
              </a:spcBef>
              <a:buFont typeface="Arial" panose="020B0604020202020204" pitchFamily="34" charset="0"/>
              <a:buChar char="•"/>
              <a:defRPr sz="1800"/>
            </a:lvl4pPr>
            <a:lvl5pPr marL="402336" indent="-201168">
              <a:defRPr sz="1600"/>
            </a:lvl5pPr>
          </a:lstStyle>
          <a:p>
            <a:pPr lvl="0"/>
            <a:r>
              <a:rPr lang="en-US" dirty="0"/>
              <a:t>Header</a:t>
            </a:r>
          </a:p>
          <a:p>
            <a:pPr lvl="1"/>
            <a:r>
              <a:rPr lang="en-US" dirty="0"/>
              <a:t>SUBHEADER</a:t>
            </a:r>
          </a:p>
          <a:p>
            <a:pPr lvl="2"/>
            <a:r>
              <a:rPr lang="en-US" dirty="0"/>
              <a:t>First Level </a:t>
            </a:r>
          </a:p>
          <a:p>
            <a:pPr lvl="3"/>
            <a:r>
              <a:rPr lang="en-US" dirty="0"/>
              <a:t>Second Level</a:t>
            </a:r>
          </a:p>
          <a:p>
            <a:pPr lvl="4"/>
            <a:r>
              <a:rPr lang="en-US" dirty="0"/>
              <a:t>Third Level</a:t>
            </a:r>
          </a:p>
        </p:txBody>
      </p:sp>
      <p:sp>
        <p:nvSpPr>
          <p:cNvPr id="7" name="Text Placeholder 3">
            <a:extLst>
              <a:ext uri="{FF2B5EF4-FFF2-40B4-BE49-F238E27FC236}">
                <a16:creationId xmlns:a16="http://schemas.microsoft.com/office/drawing/2014/main" id="{8DC2CE65-1FD0-BA43-A7EB-393335A154BC}"/>
              </a:ext>
            </a:extLst>
          </p:cNvPr>
          <p:cNvSpPr>
            <a:spLocks noGrp="1"/>
          </p:cNvSpPr>
          <p:nvPr>
            <p:ph type="body" sz="quarter" idx="11" hasCustomPrompt="1"/>
          </p:nvPr>
        </p:nvSpPr>
        <p:spPr>
          <a:xfrm>
            <a:off x="7207431" y="6463076"/>
            <a:ext cx="1659370" cy="323850"/>
          </a:xfrm>
        </p:spPr>
        <p:txBody>
          <a:bodyPr/>
          <a:lstStyle>
            <a:lvl1pPr>
              <a:defRPr sz="800" baseline="0">
                <a:solidFill>
                  <a:schemeClr val="bg2"/>
                </a:solidFill>
              </a:defRPr>
            </a:lvl1pPr>
          </a:lstStyle>
          <a:p>
            <a:pPr lvl="0"/>
            <a:r>
              <a:rPr lang="en-US" dirty="0"/>
              <a:t>Confidential Proprietary Information</a:t>
            </a:r>
          </a:p>
        </p:txBody>
      </p:sp>
      <p:sp>
        <p:nvSpPr>
          <p:cNvPr id="8" name="Text Placeholder 6">
            <a:extLst>
              <a:ext uri="{FF2B5EF4-FFF2-40B4-BE49-F238E27FC236}">
                <a16:creationId xmlns:a16="http://schemas.microsoft.com/office/drawing/2014/main" id="{FEB393E3-9446-D449-9B0B-979D8F7A013B}"/>
              </a:ext>
            </a:extLst>
          </p:cNvPr>
          <p:cNvSpPr>
            <a:spLocks noGrp="1"/>
          </p:cNvSpPr>
          <p:nvPr>
            <p:ph type="body" sz="quarter" idx="12" hasCustomPrompt="1"/>
          </p:nvPr>
        </p:nvSpPr>
        <p:spPr>
          <a:xfrm>
            <a:off x="4392292" y="6480870"/>
            <a:ext cx="2304062" cy="244475"/>
          </a:xfrm>
        </p:spPr>
        <p:txBody>
          <a:bodyPr/>
          <a:lstStyle>
            <a:lvl1pPr>
              <a:defRPr sz="8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188306852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 page Image Layout - Title, text">
    <p:spTree>
      <p:nvGrpSpPr>
        <p:cNvPr id="1" name=""/>
        <p:cNvGrpSpPr/>
        <p:nvPr/>
      </p:nvGrpSpPr>
      <p:grpSpPr>
        <a:xfrm>
          <a:off x="0" y="0"/>
          <a:ext cx="0" cy="0"/>
          <a:chOff x="0" y="0"/>
          <a:chExt cx="0" cy="0"/>
        </a:xfrm>
      </p:grpSpPr>
      <p:sp>
        <p:nvSpPr>
          <p:cNvPr id="6" name="Picture Placeholder 5"/>
          <p:cNvSpPr>
            <a:spLocks noGrp="1"/>
          </p:cNvSpPr>
          <p:nvPr>
            <p:ph type="pic" sz="quarter" idx="11" hasCustomPrompt="1"/>
          </p:nvPr>
        </p:nvSpPr>
        <p:spPr>
          <a:xfrm>
            <a:off x="6077564" y="0"/>
            <a:ext cx="6114435" cy="6210300"/>
          </a:xfrm>
          <a:solidFill>
            <a:schemeClr val="bg1">
              <a:lumMod val="95000"/>
            </a:schemeClr>
          </a:solidFill>
        </p:spPr>
        <p:txBody>
          <a:bodyPr anchor="ctr"/>
          <a:lstStyle>
            <a:lvl1pPr algn="ctr">
              <a:defRPr sz="9600" b="0" i="0">
                <a:solidFill>
                  <a:schemeClr val="bg1">
                    <a:lumMod val="85000"/>
                  </a:schemeClr>
                </a:solidFill>
                <a:latin typeface="+mn-lt"/>
                <a:cs typeface="Arial" charset="0"/>
              </a:defRPr>
            </a:lvl1pPr>
          </a:lstStyle>
          <a:p>
            <a:r>
              <a:rPr lang="en-US" dirty="0"/>
              <a:t>IMAGE</a:t>
            </a:r>
          </a:p>
        </p:txBody>
      </p:sp>
      <p:sp>
        <p:nvSpPr>
          <p:cNvPr id="2" name="Title 1"/>
          <p:cNvSpPr>
            <a:spLocks noGrp="1"/>
          </p:cNvSpPr>
          <p:nvPr>
            <p:ph type="title" hasCustomPrompt="1"/>
          </p:nvPr>
        </p:nvSpPr>
        <p:spPr>
          <a:xfrm>
            <a:off x="457319" y="457200"/>
            <a:ext cx="5396365" cy="731520"/>
          </a:xfrm>
        </p:spPr>
        <p:txBody>
          <a:bodyPr anchor="t"/>
          <a:lstStyle>
            <a:lvl1pPr>
              <a:defRPr>
                <a:solidFill>
                  <a:schemeClr val="accent1"/>
                </a:solidFill>
              </a:defRPr>
            </a:lvl1pPr>
          </a:lstStyle>
          <a:p>
            <a:r>
              <a:rPr lang="en-US" dirty="0"/>
              <a:t>Title</a:t>
            </a:r>
          </a:p>
        </p:txBody>
      </p:sp>
      <p:sp>
        <p:nvSpPr>
          <p:cNvPr id="4" name="Content Placeholder 3"/>
          <p:cNvSpPr>
            <a:spLocks noGrp="1"/>
          </p:cNvSpPr>
          <p:nvPr>
            <p:ph sz="quarter" idx="10" hasCustomPrompt="1"/>
          </p:nvPr>
        </p:nvSpPr>
        <p:spPr>
          <a:xfrm>
            <a:off x="457319" y="1371600"/>
            <a:ext cx="5396365" cy="4838700"/>
          </a:xfrm>
        </p:spPr>
        <p:txBody>
          <a:bodyPr/>
          <a:lstStyle>
            <a:lvl1pPr>
              <a:defRPr sz="2000"/>
            </a:lvl1pPr>
            <a:lvl2pPr>
              <a:defRPr sz="1800"/>
            </a:lvl2pPr>
            <a:lvl3pPr>
              <a:defRPr sz="1600"/>
            </a:lvl3pPr>
            <a:lvl4pPr>
              <a:defRPr sz="1800"/>
            </a:lvl4pPr>
            <a:lvl5pPr>
              <a:defRPr sz="1800"/>
            </a:lvl5pPr>
          </a:lstStyle>
          <a:p>
            <a:pPr lvl="0"/>
            <a:r>
              <a:rPr lang="en-US" dirty="0"/>
              <a:t>First Level</a:t>
            </a:r>
          </a:p>
          <a:p>
            <a:pPr lvl="1"/>
            <a:r>
              <a:rPr lang="en-US" dirty="0"/>
              <a:t>Second level</a:t>
            </a:r>
          </a:p>
          <a:p>
            <a:pPr lvl="2"/>
            <a:r>
              <a:rPr lang="en-US" dirty="0"/>
              <a:t>Third level</a:t>
            </a:r>
          </a:p>
        </p:txBody>
      </p:sp>
      <p:sp>
        <p:nvSpPr>
          <p:cNvPr id="7" name="Text Placeholder 3">
            <a:extLst>
              <a:ext uri="{FF2B5EF4-FFF2-40B4-BE49-F238E27FC236}">
                <a16:creationId xmlns:a16="http://schemas.microsoft.com/office/drawing/2014/main" id="{6B7189FC-4DF1-9D43-AA9F-1EA46A9FA5E8}"/>
              </a:ext>
            </a:extLst>
          </p:cNvPr>
          <p:cNvSpPr>
            <a:spLocks noGrp="1"/>
          </p:cNvSpPr>
          <p:nvPr>
            <p:ph type="body" sz="quarter" idx="12" hasCustomPrompt="1"/>
          </p:nvPr>
        </p:nvSpPr>
        <p:spPr>
          <a:xfrm>
            <a:off x="7207431" y="6463076"/>
            <a:ext cx="1659370" cy="323850"/>
          </a:xfrm>
        </p:spPr>
        <p:txBody>
          <a:bodyPr/>
          <a:lstStyle>
            <a:lvl1pPr>
              <a:defRPr sz="800" baseline="0">
                <a:solidFill>
                  <a:schemeClr val="bg2"/>
                </a:solidFill>
              </a:defRPr>
            </a:lvl1pPr>
          </a:lstStyle>
          <a:p>
            <a:pPr lvl="0"/>
            <a:r>
              <a:rPr lang="en-US" dirty="0"/>
              <a:t>Confidential Proprietary Information</a:t>
            </a:r>
          </a:p>
        </p:txBody>
      </p:sp>
      <p:sp>
        <p:nvSpPr>
          <p:cNvPr id="8" name="Text Placeholder 6">
            <a:extLst>
              <a:ext uri="{FF2B5EF4-FFF2-40B4-BE49-F238E27FC236}">
                <a16:creationId xmlns:a16="http://schemas.microsoft.com/office/drawing/2014/main" id="{EC4D80BF-5282-7B4E-9AEE-2E1181EDA15A}"/>
              </a:ext>
            </a:extLst>
          </p:cNvPr>
          <p:cNvSpPr>
            <a:spLocks noGrp="1"/>
          </p:cNvSpPr>
          <p:nvPr>
            <p:ph type="body" sz="quarter" idx="13" hasCustomPrompt="1"/>
          </p:nvPr>
        </p:nvSpPr>
        <p:spPr>
          <a:xfrm>
            <a:off x="4392292" y="6480870"/>
            <a:ext cx="2304062" cy="244475"/>
          </a:xfrm>
        </p:spPr>
        <p:txBody>
          <a:bodyPr/>
          <a:lstStyle>
            <a:lvl1pPr>
              <a:defRPr sz="8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277797583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2 page image, Title, Header,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319" y="457200"/>
            <a:ext cx="5396365" cy="731520"/>
          </a:xfrm>
        </p:spPr>
        <p:txBody>
          <a:bodyPr anchor="t"/>
          <a:lstStyle>
            <a:lvl1pPr>
              <a:defRPr>
                <a:solidFill>
                  <a:schemeClr val="accent1"/>
                </a:solidFill>
              </a:defRPr>
            </a:lvl1pPr>
          </a:lstStyle>
          <a:p>
            <a:r>
              <a:rPr lang="en-US" dirty="0"/>
              <a:t>Title</a:t>
            </a:r>
          </a:p>
        </p:txBody>
      </p:sp>
      <p:sp>
        <p:nvSpPr>
          <p:cNvPr id="4" name="Content Placeholder 3"/>
          <p:cNvSpPr>
            <a:spLocks noGrp="1"/>
          </p:cNvSpPr>
          <p:nvPr>
            <p:ph sz="quarter" idx="10" hasCustomPrompt="1"/>
          </p:nvPr>
        </p:nvSpPr>
        <p:spPr>
          <a:xfrm>
            <a:off x="457319" y="1371600"/>
            <a:ext cx="5396365" cy="4838700"/>
          </a:xfrm>
        </p:spPr>
        <p:txBody>
          <a:bodyPr/>
          <a:lstStyle>
            <a:lvl1pPr>
              <a:defRPr sz="2000" b="1" i="0">
                <a:solidFill>
                  <a:schemeClr val="tx2"/>
                </a:solidFill>
                <a:latin typeface="+mn-lt"/>
                <a:cs typeface="Arial" charset="0"/>
              </a:defRPr>
            </a:lvl1pPr>
            <a:lvl2pPr marL="0" indent="0">
              <a:spcBef>
                <a:spcPts val="1200"/>
              </a:spcBef>
              <a:buFontTx/>
              <a:buNone/>
              <a:defRPr sz="2000">
                <a:latin typeface="+mn-lt"/>
              </a:defRPr>
            </a:lvl2pPr>
            <a:lvl3pPr marL="200025" indent="-200025">
              <a:spcBef>
                <a:spcPts val="600"/>
              </a:spcBef>
              <a:buFont typeface="Arial"/>
              <a:buChar char="•"/>
              <a:defRPr sz="1800">
                <a:latin typeface="+mn-lt"/>
              </a:defRPr>
            </a:lvl3pPr>
            <a:lvl4pPr marL="398463" indent="-200025">
              <a:buFont typeface="Lucida Grande"/>
              <a:buChar char="-"/>
              <a:defRPr sz="1600">
                <a:latin typeface="+mn-lt"/>
              </a:defRPr>
            </a:lvl4pPr>
            <a:lvl5pPr>
              <a:defRPr sz="1800"/>
            </a:lvl5pPr>
          </a:lstStyle>
          <a:p>
            <a:pPr lvl="0"/>
            <a:r>
              <a:rPr lang="en-US" dirty="0"/>
              <a:t>Header</a:t>
            </a:r>
          </a:p>
          <a:p>
            <a:pPr lvl="1"/>
            <a:r>
              <a:rPr lang="en-US" dirty="0"/>
              <a:t>First Level</a:t>
            </a:r>
          </a:p>
          <a:p>
            <a:pPr lvl="2"/>
            <a:r>
              <a:rPr lang="en-US" dirty="0"/>
              <a:t>Second Level</a:t>
            </a:r>
          </a:p>
          <a:p>
            <a:pPr lvl="3"/>
            <a:r>
              <a:rPr lang="en-US" dirty="0"/>
              <a:t>Third Level</a:t>
            </a:r>
          </a:p>
        </p:txBody>
      </p:sp>
      <p:sp>
        <p:nvSpPr>
          <p:cNvPr id="6" name="Picture Placeholder 5"/>
          <p:cNvSpPr>
            <a:spLocks noGrp="1"/>
          </p:cNvSpPr>
          <p:nvPr>
            <p:ph type="pic" sz="quarter" idx="11" hasCustomPrompt="1"/>
          </p:nvPr>
        </p:nvSpPr>
        <p:spPr>
          <a:xfrm>
            <a:off x="6077564" y="0"/>
            <a:ext cx="6114435" cy="6210300"/>
          </a:xfrm>
          <a:solidFill>
            <a:schemeClr val="bg1">
              <a:lumMod val="95000"/>
            </a:schemeClr>
          </a:solidFill>
        </p:spPr>
        <p:txBody>
          <a:bodyPr anchor="ctr"/>
          <a:lstStyle>
            <a:lvl1pPr algn="ctr">
              <a:defRPr sz="9600" b="0" i="0">
                <a:solidFill>
                  <a:schemeClr val="bg1">
                    <a:lumMod val="85000"/>
                  </a:schemeClr>
                </a:solidFill>
                <a:latin typeface="+mn-lt"/>
                <a:cs typeface="Arial" charset="0"/>
              </a:defRPr>
            </a:lvl1pPr>
          </a:lstStyle>
          <a:p>
            <a:r>
              <a:rPr lang="en-US" dirty="0"/>
              <a:t>IMAGE</a:t>
            </a:r>
          </a:p>
        </p:txBody>
      </p:sp>
      <p:sp>
        <p:nvSpPr>
          <p:cNvPr id="7" name="Text Placeholder 3">
            <a:extLst>
              <a:ext uri="{FF2B5EF4-FFF2-40B4-BE49-F238E27FC236}">
                <a16:creationId xmlns:a16="http://schemas.microsoft.com/office/drawing/2014/main" id="{76132B56-6ADC-AE42-9722-86E36E3EB21C}"/>
              </a:ext>
            </a:extLst>
          </p:cNvPr>
          <p:cNvSpPr>
            <a:spLocks noGrp="1"/>
          </p:cNvSpPr>
          <p:nvPr>
            <p:ph type="body" sz="quarter" idx="12" hasCustomPrompt="1"/>
          </p:nvPr>
        </p:nvSpPr>
        <p:spPr>
          <a:xfrm>
            <a:off x="7207431" y="6463076"/>
            <a:ext cx="1659370" cy="323850"/>
          </a:xfrm>
        </p:spPr>
        <p:txBody>
          <a:bodyPr/>
          <a:lstStyle>
            <a:lvl1pPr>
              <a:defRPr sz="800" baseline="0">
                <a:solidFill>
                  <a:schemeClr val="bg2"/>
                </a:solidFill>
              </a:defRPr>
            </a:lvl1pPr>
          </a:lstStyle>
          <a:p>
            <a:pPr lvl="0"/>
            <a:r>
              <a:rPr lang="en-US" dirty="0"/>
              <a:t>Confidential Proprietary Information</a:t>
            </a:r>
          </a:p>
        </p:txBody>
      </p:sp>
      <p:sp>
        <p:nvSpPr>
          <p:cNvPr id="8" name="Text Placeholder 6">
            <a:extLst>
              <a:ext uri="{FF2B5EF4-FFF2-40B4-BE49-F238E27FC236}">
                <a16:creationId xmlns:a16="http://schemas.microsoft.com/office/drawing/2014/main" id="{64FB1594-DBA0-A342-871D-4BC60EFD9096}"/>
              </a:ext>
            </a:extLst>
          </p:cNvPr>
          <p:cNvSpPr>
            <a:spLocks noGrp="1"/>
          </p:cNvSpPr>
          <p:nvPr>
            <p:ph type="body" sz="quarter" idx="13" hasCustomPrompt="1"/>
          </p:nvPr>
        </p:nvSpPr>
        <p:spPr>
          <a:xfrm>
            <a:off x="4392292" y="6480870"/>
            <a:ext cx="2304062" cy="244475"/>
          </a:xfrm>
        </p:spPr>
        <p:txBody>
          <a:bodyPr/>
          <a:lstStyle>
            <a:lvl1pPr>
              <a:defRPr sz="8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88839222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ull page image layout">
    <p:bg>
      <p:bgRef idx="1001">
        <a:schemeClr val="bg1"/>
      </p:bgRef>
    </p:bg>
    <p:spTree>
      <p:nvGrpSpPr>
        <p:cNvPr id="1" name=""/>
        <p:cNvGrpSpPr/>
        <p:nvPr/>
      </p:nvGrpSpPr>
      <p:grpSpPr>
        <a:xfrm>
          <a:off x="0" y="0"/>
          <a:ext cx="0" cy="0"/>
          <a:chOff x="0" y="0"/>
          <a:chExt cx="0" cy="0"/>
        </a:xfrm>
      </p:grpSpPr>
      <p:sp>
        <p:nvSpPr>
          <p:cNvPr id="2" name="Picture Placeholder 5"/>
          <p:cNvSpPr>
            <a:spLocks noGrp="1"/>
          </p:cNvSpPr>
          <p:nvPr>
            <p:ph type="pic" sz="quarter" idx="11" hasCustomPrompt="1"/>
          </p:nvPr>
        </p:nvSpPr>
        <p:spPr>
          <a:xfrm>
            <a:off x="1" y="0"/>
            <a:ext cx="12192000" cy="6858000"/>
          </a:xfrm>
          <a:solidFill>
            <a:schemeClr val="bg1">
              <a:lumMod val="95000"/>
            </a:schemeClr>
          </a:solidFill>
        </p:spPr>
        <p:txBody>
          <a:bodyPr anchor="ctr"/>
          <a:lstStyle>
            <a:lvl1pPr algn="ctr">
              <a:defRPr sz="9600" b="0" i="0">
                <a:solidFill>
                  <a:schemeClr val="bg1">
                    <a:lumMod val="85000"/>
                  </a:schemeClr>
                </a:solidFill>
                <a:latin typeface="+mn-lt"/>
                <a:cs typeface="Arial" charset="0"/>
              </a:defRPr>
            </a:lvl1pPr>
          </a:lstStyle>
          <a:p>
            <a:r>
              <a:rPr lang="en-US" dirty="0"/>
              <a:t>IMAGE</a:t>
            </a:r>
          </a:p>
        </p:txBody>
      </p:sp>
      <p:sp>
        <p:nvSpPr>
          <p:cNvPr id="5" name="Text Placeholder 4">
            <a:extLst>
              <a:ext uri="{FF2B5EF4-FFF2-40B4-BE49-F238E27FC236}">
                <a16:creationId xmlns:a16="http://schemas.microsoft.com/office/drawing/2014/main" id="{C72943D5-ACF5-524F-A947-026C2A03CBAA}"/>
              </a:ext>
            </a:extLst>
          </p:cNvPr>
          <p:cNvSpPr>
            <a:spLocks noGrp="1"/>
          </p:cNvSpPr>
          <p:nvPr>
            <p:ph type="body" sz="quarter" idx="12" hasCustomPrompt="1"/>
          </p:nvPr>
        </p:nvSpPr>
        <p:spPr>
          <a:xfrm>
            <a:off x="274036" y="6407356"/>
            <a:ext cx="1634775" cy="450645"/>
          </a:xfrm>
        </p:spPr>
        <p:txBody>
          <a:bodyPr/>
          <a:lstStyle>
            <a:lvl1pPr marL="342900" indent="-342900">
              <a:buSzPct val="200000"/>
              <a:buFontTx/>
              <a:buBlip>
                <a:blip r:embed="rId2"/>
              </a:buBlip>
              <a:defRPr sz="3750"/>
            </a:lvl1pPr>
            <a:lvl2pPr marL="200025" indent="-200025">
              <a:buFontTx/>
              <a:buBlip>
                <a:blip r:embed="rId3"/>
              </a:buBlip>
              <a:defRPr sz="5000"/>
            </a:lvl2pPr>
            <a:lvl3pPr marL="398463" indent="-200025">
              <a:buFontTx/>
              <a:buBlip>
                <a:blip r:embed="rId3"/>
              </a:buBlip>
              <a:defRPr sz="5000"/>
            </a:lvl3pPr>
            <a:lvl4pPr marL="622300" indent="-200025">
              <a:buFontTx/>
              <a:buBlip>
                <a:blip r:embed="rId3"/>
              </a:buBlip>
              <a:defRPr sz="5000"/>
            </a:lvl4pPr>
            <a:lvl5pPr marL="806450" indent="-182563">
              <a:buFontTx/>
              <a:buBlip>
                <a:blip r:embed="rId3"/>
              </a:buBlip>
              <a:defRPr sz="5000"/>
            </a:lvl5pPr>
          </a:lstStyle>
          <a:p>
            <a:pPr lvl="0"/>
            <a:r>
              <a:rPr lang="en-US" dirty="0"/>
              <a:t> </a:t>
            </a:r>
          </a:p>
        </p:txBody>
      </p:sp>
    </p:spTree>
    <p:extLst>
      <p:ext uri="{BB962C8B-B14F-4D97-AF65-F5344CB8AC3E}">
        <p14:creationId xmlns:p14="http://schemas.microsoft.com/office/powerpoint/2010/main" val="220738995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pposing ideas, with background image">
    <p:spTree>
      <p:nvGrpSpPr>
        <p:cNvPr id="1" name=""/>
        <p:cNvGrpSpPr/>
        <p:nvPr/>
      </p:nvGrpSpPr>
      <p:grpSpPr>
        <a:xfrm>
          <a:off x="0" y="0"/>
          <a:ext cx="0" cy="0"/>
          <a:chOff x="0" y="0"/>
          <a:chExt cx="0" cy="0"/>
        </a:xfrm>
      </p:grpSpPr>
      <p:sp>
        <p:nvSpPr>
          <p:cNvPr id="2" name="Picture Placeholder 5">
            <a:extLst>
              <a:ext uri="{FF2B5EF4-FFF2-40B4-BE49-F238E27FC236}">
                <a16:creationId xmlns:a16="http://schemas.microsoft.com/office/drawing/2014/main" id="{2BDFCA7F-4CD9-714D-B4D7-E854E65D8D80}"/>
              </a:ext>
            </a:extLst>
          </p:cNvPr>
          <p:cNvSpPr>
            <a:spLocks noGrp="1"/>
          </p:cNvSpPr>
          <p:nvPr>
            <p:ph type="pic" sz="quarter" idx="12" hasCustomPrompt="1"/>
          </p:nvPr>
        </p:nvSpPr>
        <p:spPr>
          <a:xfrm>
            <a:off x="8354" y="0"/>
            <a:ext cx="6092687" cy="6210300"/>
          </a:xfrm>
          <a:solidFill>
            <a:schemeClr val="bg1">
              <a:lumMod val="95000"/>
            </a:schemeClr>
          </a:solidFill>
        </p:spPr>
        <p:txBody>
          <a:bodyPr anchor="ctr"/>
          <a:lstStyle>
            <a:lvl1pPr algn="ctr">
              <a:defRPr sz="9600" b="0" i="0">
                <a:solidFill>
                  <a:schemeClr val="bg1">
                    <a:lumMod val="85000"/>
                  </a:schemeClr>
                </a:solidFill>
                <a:latin typeface="+mn-lt"/>
                <a:cs typeface="Arial" charset="0"/>
              </a:defRPr>
            </a:lvl1pPr>
          </a:lstStyle>
          <a:p>
            <a:r>
              <a:rPr lang="en-US" dirty="0"/>
              <a:t>IMAGE</a:t>
            </a:r>
          </a:p>
        </p:txBody>
      </p:sp>
      <p:sp>
        <p:nvSpPr>
          <p:cNvPr id="3" name="Picture Placeholder 5">
            <a:extLst>
              <a:ext uri="{FF2B5EF4-FFF2-40B4-BE49-F238E27FC236}">
                <a16:creationId xmlns:a16="http://schemas.microsoft.com/office/drawing/2014/main" id="{A0AB7ECF-AF35-0B4F-985B-CE959695719C}"/>
              </a:ext>
            </a:extLst>
          </p:cNvPr>
          <p:cNvSpPr>
            <a:spLocks noGrp="1"/>
          </p:cNvSpPr>
          <p:nvPr>
            <p:ph type="pic" sz="quarter" idx="11" hasCustomPrompt="1"/>
          </p:nvPr>
        </p:nvSpPr>
        <p:spPr>
          <a:xfrm>
            <a:off x="6099313" y="0"/>
            <a:ext cx="6092687" cy="6210300"/>
          </a:xfrm>
          <a:solidFill>
            <a:schemeClr val="bg1">
              <a:lumMod val="95000"/>
            </a:schemeClr>
          </a:solidFill>
        </p:spPr>
        <p:txBody>
          <a:bodyPr anchor="ctr"/>
          <a:lstStyle>
            <a:lvl1pPr algn="ctr">
              <a:defRPr sz="9600" b="0" i="0">
                <a:solidFill>
                  <a:schemeClr val="bg1">
                    <a:lumMod val="85000"/>
                  </a:schemeClr>
                </a:solidFill>
                <a:latin typeface="+mn-lt"/>
                <a:cs typeface="Arial" charset="0"/>
              </a:defRPr>
            </a:lvl1pPr>
          </a:lstStyle>
          <a:p>
            <a:r>
              <a:rPr lang="en-US" dirty="0"/>
              <a:t>IMAGE</a:t>
            </a:r>
          </a:p>
        </p:txBody>
      </p:sp>
      <p:sp>
        <p:nvSpPr>
          <p:cNvPr id="4" name="Title 1">
            <a:extLst>
              <a:ext uri="{FF2B5EF4-FFF2-40B4-BE49-F238E27FC236}">
                <a16:creationId xmlns:a16="http://schemas.microsoft.com/office/drawing/2014/main" id="{28B1E5BF-5D5C-434B-94A2-654E744B8DC9}"/>
              </a:ext>
            </a:extLst>
          </p:cNvPr>
          <p:cNvSpPr>
            <a:spLocks noGrp="1"/>
          </p:cNvSpPr>
          <p:nvPr>
            <p:ph type="ctrTitle" hasCustomPrompt="1"/>
          </p:nvPr>
        </p:nvSpPr>
        <p:spPr>
          <a:xfrm>
            <a:off x="3189775" y="1504121"/>
            <a:ext cx="2911266" cy="3657600"/>
          </a:xfrm>
          <a:solidFill>
            <a:schemeClr val="tx2"/>
          </a:solidFill>
        </p:spPr>
        <p:txBody>
          <a:bodyPr lIns="182880" rIns="182880" anchor="ctr"/>
          <a:lstStyle>
            <a:lvl1pPr algn="r">
              <a:lnSpc>
                <a:spcPct val="90000"/>
              </a:lnSpc>
              <a:defRPr sz="2000" b="1" i="0" baseline="0">
                <a:solidFill>
                  <a:schemeClr val="bg1"/>
                </a:solidFill>
                <a:latin typeface="+mn-lt"/>
                <a:ea typeface="Arial" charset="0"/>
                <a:cs typeface="Arial" charset="0"/>
              </a:defRPr>
            </a:lvl1pPr>
          </a:lstStyle>
          <a:p>
            <a:r>
              <a:rPr lang="en-US" dirty="0"/>
              <a:t>Opposing ideas </a:t>
            </a:r>
            <a:br>
              <a:rPr lang="en-US" dirty="0"/>
            </a:br>
            <a:r>
              <a:rPr lang="en-US" dirty="0"/>
              <a:t>with statements supported by graphics/images</a:t>
            </a:r>
          </a:p>
        </p:txBody>
      </p:sp>
      <p:sp>
        <p:nvSpPr>
          <p:cNvPr id="5" name="Text Placeholder 3">
            <a:extLst>
              <a:ext uri="{FF2B5EF4-FFF2-40B4-BE49-F238E27FC236}">
                <a16:creationId xmlns:a16="http://schemas.microsoft.com/office/drawing/2014/main" id="{338E9121-D362-254E-BBF5-2F509A16DFC1}"/>
              </a:ext>
            </a:extLst>
          </p:cNvPr>
          <p:cNvSpPr>
            <a:spLocks noGrp="1"/>
          </p:cNvSpPr>
          <p:nvPr>
            <p:ph type="body" sz="quarter" idx="13" hasCustomPrompt="1"/>
          </p:nvPr>
        </p:nvSpPr>
        <p:spPr>
          <a:xfrm>
            <a:off x="6099314" y="1504121"/>
            <a:ext cx="2908549" cy="3657600"/>
          </a:xfrm>
          <a:solidFill>
            <a:schemeClr val="accent4"/>
          </a:solidFill>
        </p:spPr>
        <p:txBody>
          <a:bodyPr lIns="182880" rIns="182880" anchor="ctr"/>
          <a:lstStyle>
            <a:lvl1pPr algn="l">
              <a:lnSpc>
                <a:spcPct val="90000"/>
              </a:lnSpc>
              <a:defRPr sz="2000" b="1" i="0">
                <a:solidFill>
                  <a:schemeClr val="tx1"/>
                </a:solidFill>
                <a:latin typeface="+mn-lt"/>
                <a:ea typeface="Arial" charset="0"/>
                <a:cs typeface="Arial" charset="0"/>
              </a:defRPr>
            </a:lvl1pPr>
            <a:lvl2pPr>
              <a:defRPr b="1" i="0">
                <a:latin typeface="MetLife Circular" charset="0"/>
                <a:ea typeface="MetLife Circular" charset="0"/>
                <a:cs typeface="MetLife Circular" charset="0"/>
              </a:defRPr>
            </a:lvl2pPr>
            <a:lvl3pPr>
              <a:defRPr b="1" i="0">
                <a:latin typeface="MetLife Circular" charset="0"/>
                <a:ea typeface="MetLife Circular" charset="0"/>
                <a:cs typeface="MetLife Circular" charset="0"/>
              </a:defRPr>
            </a:lvl3pPr>
            <a:lvl4pPr>
              <a:defRPr b="1" i="0">
                <a:latin typeface="MetLife Circular" charset="0"/>
                <a:ea typeface="MetLife Circular" charset="0"/>
                <a:cs typeface="MetLife Circular" charset="0"/>
              </a:defRPr>
            </a:lvl4pPr>
            <a:lvl5pPr>
              <a:defRPr b="1" i="0">
                <a:latin typeface="MetLife Circular" charset="0"/>
                <a:ea typeface="MetLife Circular" charset="0"/>
                <a:cs typeface="MetLife Circular" charset="0"/>
              </a:defRPr>
            </a:lvl5pPr>
          </a:lstStyle>
          <a:p>
            <a:pPr algn="l"/>
            <a:r>
              <a:rPr lang="en-US" dirty="0">
                <a:solidFill>
                  <a:schemeClr val="tx1"/>
                </a:solidFill>
              </a:rPr>
              <a:t>Opposing ideas </a:t>
            </a:r>
            <a:br>
              <a:rPr lang="en-US" dirty="0">
                <a:solidFill>
                  <a:schemeClr val="tx1"/>
                </a:solidFill>
              </a:rPr>
            </a:br>
            <a:r>
              <a:rPr lang="en-US" dirty="0">
                <a:solidFill>
                  <a:schemeClr val="tx1"/>
                </a:solidFill>
              </a:rPr>
              <a:t>with statements supported by graphics/images</a:t>
            </a:r>
          </a:p>
        </p:txBody>
      </p:sp>
      <p:sp>
        <p:nvSpPr>
          <p:cNvPr id="8" name="Text Placeholder 3">
            <a:extLst>
              <a:ext uri="{FF2B5EF4-FFF2-40B4-BE49-F238E27FC236}">
                <a16:creationId xmlns:a16="http://schemas.microsoft.com/office/drawing/2014/main" id="{DA604EF4-F41E-B445-A17E-62FBD29DE099}"/>
              </a:ext>
            </a:extLst>
          </p:cNvPr>
          <p:cNvSpPr>
            <a:spLocks noGrp="1"/>
          </p:cNvSpPr>
          <p:nvPr>
            <p:ph type="body" sz="quarter" idx="14" hasCustomPrompt="1"/>
          </p:nvPr>
        </p:nvSpPr>
        <p:spPr>
          <a:xfrm>
            <a:off x="7207431" y="6463076"/>
            <a:ext cx="1659370" cy="323850"/>
          </a:xfrm>
        </p:spPr>
        <p:txBody>
          <a:bodyPr/>
          <a:lstStyle>
            <a:lvl1pPr>
              <a:defRPr sz="800" baseline="0">
                <a:solidFill>
                  <a:schemeClr val="bg2"/>
                </a:solidFill>
              </a:defRPr>
            </a:lvl1pPr>
          </a:lstStyle>
          <a:p>
            <a:pPr lvl="0"/>
            <a:r>
              <a:rPr lang="en-US" dirty="0"/>
              <a:t>Confidential Proprietary Information</a:t>
            </a:r>
          </a:p>
        </p:txBody>
      </p:sp>
      <p:sp>
        <p:nvSpPr>
          <p:cNvPr id="11" name="Text Placeholder 6">
            <a:extLst>
              <a:ext uri="{FF2B5EF4-FFF2-40B4-BE49-F238E27FC236}">
                <a16:creationId xmlns:a16="http://schemas.microsoft.com/office/drawing/2014/main" id="{7B1A7E92-0B4E-C145-A23A-1272DFEBA755}"/>
              </a:ext>
            </a:extLst>
          </p:cNvPr>
          <p:cNvSpPr>
            <a:spLocks noGrp="1"/>
          </p:cNvSpPr>
          <p:nvPr>
            <p:ph type="body" sz="quarter" idx="15" hasCustomPrompt="1"/>
          </p:nvPr>
        </p:nvSpPr>
        <p:spPr>
          <a:xfrm>
            <a:off x="4392292" y="6480870"/>
            <a:ext cx="2304062" cy="244475"/>
          </a:xfrm>
        </p:spPr>
        <p:txBody>
          <a:bodyPr/>
          <a:lstStyle>
            <a:lvl1pPr>
              <a:defRPr sz="8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237938190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3 column layout w/ 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319" y="457200"/>
            <a:ext cx="9457359" cy="731520"/>
          </a:xfrm>
        </p:spPr>
        <p:txBody>
          <a:bodyPr anchor="t"/>
          <a:lstStyle>
            <a:lvl1pPr>
              <a:defRPr>
                <a:solidFill>
                  <a:schemeClr val="accent1"/>
                </a:solidFill>
              </a:defRPr>
            </a:lvl1pPr>
          </a:lstStyle>
          <a:p>
            <a:r>
              <a:rPr lang="en-US" dirty="0"/>
              <a:t>Title</a:t>
            </a:r>
          </a:p>
        </p:txBody>
      </p:sp>
      <p:sp>
        <p:nvSpPr>
          <p:cNvPr id="4" name="Content Placeholder 3"/>
          <p:cNvSpPr>
            <a:spLocks noGrp="1"/>
          </p:cNvSpPr>
          <p:nvPr>
            <p:ph sz="quarter" idx="10" hasCustomPrompt="1"/>
          </p:nvPr>
        </p:nvSpPr>
        <p:spPr>
          <a:xfrm>
            <a:off x="457319" y="1371600"/>
            <a:ext cx="3885930" cy="4838700"/>
          </a:xfrm>
        </p:spPr>
        <p:txBody>
          <a:bodyPr/>
          <a:lstStyle>
            <a:lvl1pPr>
              <a:defRPr sz="2000"/>
            </a:lvl1pPr>
            <a:lvl2pPr>
              <a:defRPr sz="1800"/>
            </a:lvl2pPr>
            <a:lvl3pPr>
              <a:defRPr sz="1600"/>
            </a:lvl3pPr>
            <a:lvl4pPr>
              <a:defRPr sz="1800"/>
            </a:lvl4pPr>
            <a:lvl5pPr>
              <a:defRPr sz="1800"/>
            </a:lvl5pPr>
          </a:lstStyle>
          <a:p>
            <a:pPr lvl="0"/>
            <a:r>
              <a:rPr lang="en-US" dirty="0"/>
              <a:t>First Level</a:t>
            </a:r>
          </a:p>
          <a:p>
            <a:pPr lvl="1"/>
            <a:r>
              <a:rPr lang="en-US" dirty="0"/>
              <a:t>Second Level</a:t>
            </a:r>
          </a:p>
          <a:p>
            <a:pPr lvl="2"/>
            <a:r>
              <a:rPr lang="en-US" dirty="0"/>
              <a:t>Third level</a:t>
            </a:r>
          </a:p>
        </p:txBody>
      </p:sp>
      <p:sp>
        <p:nvSpPr>
          <p:cNvPr id="6" name="Text Placeholder 3">
            <a:extLst>
              <a:ext uri="{FF2B5EF4-FFF2-40B4-BE49-F238E27FC236}">
                <a16:creationId xmlns:a16="http://schemas.microsoft.com/office/drawing/2014/main" id="{907EE6CB-CDB5-2D48-8610-759DE5A98C62}"/>
              </a:ext>
            </a:extLst>
          </p:cNvPr>
          <p:cNvSpPr>
            <a:spLocks noGrp="1"/>
          </p:cNvSpPr>
          <p:nvPr>
            <p:ph type="body" sz="quarter" idx="11" hasCustomPrompt="1"/>
          </p:nvPr>
        </p:nvSpPr>
        <p:spPr>
          <a:xfrm>
            <a:off x="7207431" y="6463076"/>
            <a:ext cx="1659370" cy="323850"/>
          </a:xfrm>
        </p:spPr>
        <p:txBody>
          <a:bodyPr/>
          <a:lstStyle>
            <a:lvl1pPr>
              <a:defRPr sz="800" baseline="0">
                <a:solidFill>
                  <a:schemeClr val="bg2"/>
                </a:solidFill>
              </a:defRPr>
            </a:lvl1pPr>
          </a:lstStyle>
          <a:p>
            <a:pPr lvl="0"/>
            <a:r>
              <a:rPr lang="en-US" dirty="0"/>
              <a:t>Confidential Proprietary Information</a:t>
            </a:r>
          </a:p>
        </p:txBody>
      </p:sp>
      <p:sp>
        <p:nvSpPr>
          <p:cNvPr id="7" name="Text Placeholder 6">
            <a:extLst>
              <a:ext uri="{FF2B5EF4-FFF2-40B4-BE49-F238E27FC236}">
                <a16:creationId xmlns:a16="http://schemas.microsoft.com/office/drawing/2014/main" id="{B5477AD0-9793-774E-8C1E-58F75D412B3C}"/>
              </a:ext>
            </a:extLst>
          </p:cNvPr>
          <p:cNvSpPr>
            <a:spLocks noGrp="1"/>
          </p:cNvSpPr>
          <p:nvPr>
            <p:ph type="body" sz="quarter" idx="12" hasCustomPrompt="1"/>
          </p:nvPr>
        </p:nvSpPr>
        <p:spPr>
          <a:xfrm>
            <a:off x="4392292" y="6480870"/>
            <a:ext cx="2304062" cy="244475"/>
          </a:xfrm>
        </p:spPr>
        <p:txBody>
          <a:bodyPr/>
          <a:lstStyle>
            <a:lvl1pPr>
              <a:defRPr sz="8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351354520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3 column layout w/ Title, header,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319" y="457200"/>
            <a:ext cx="9457359" cy="731520"/>
          </a:xfrm>
        </p:spPr>
        <p:txBody>
          <a:bodyPr anchor="t"/>
          <a:lstStyle>
            <a:lvl1pPr>
              <a:defRPr>
                <a:solidFill>
                  <a:schemeClr val="accent1"/>
                </a:solidFill>
              </a:defRPr>
            </a:lvl1pPr>
          </a:lstStyle>
          <a:p>
            <a:r>
              <a:rPr lang="en-US" dirty="0"/>
              <a:t>Title</a:t>
            </a:r>
          </a:p>
        </p:txBody>
      </p:sp>
      <p:sp>
        <p:nvSpPr>
          <p:cNvPr id="4" name="Content Placeholder 3"/>
          <p:cNvSpPr>
            <a:spLocks noGrp="1"/>
          </p:cNvSpPr>
          <p:nvPr>
            <p:ph sz="quarter" idx="10" hasCustomPrompt="1"/>
          </p:nvPr>
        </p:nvSpPr>
        <p:spPr>
          <a:xfrm>
            <a:off x="457319" y="1371600"/>
            <a:ext cx="3887212" cy="4838700"/>
          </a:xfrm>
        </p:spPr>
        <p:txBody>
          <a:bodyPr/>
          <a:lstStyle>
            <a:lvl1pPr>
              <a:spcBef>
                <a:spcPts val="1800"/>
              </a:spcBef>
              <a:defRPr sz="2000" b="1" i="0">
                <a:solidFill>
                  <a:schemeClr val="tx2"/>
                </a:solidFill>
                <a:latin typeface="+mn-lt"/>
                <a:cs typeface="Arial" charset="0"/>
              </a:defRPr>
            </a:lvl1pPr>
            <a:lvl2pPr marL="0" indent="0">
              <a:spcBef>
                <a:spcPts val="1200"/>
              </a:spcBef>
              <a:buFontTx/>
              <a:buNone/>
              <a:defRPr sz="2000">
                <a:latin typeface="+mn-lt"/>
              </a:defRPr>
            </a:lvl2pPr>
            <a:lvl3pPr marL="200025" indent="-200025">
              <a:spcBef>
                <a:spcPts val="600"/>
              </a:spcBef>
              <a:buFont typeface="Arial"/>
              <a:buChar char="•"/>
              <a:defRPr sz="1800">
                <a:latin typeface="+mn-lt"/>
              </a:defRPr>
            </a:lvl3pPr>
            <a:lvl4pPr marL="398463" indent="-200025">
              <a:buFont typeface="Lucida Grande"/>
              <a:buChar char="-"/>
              <a:defRPr sz="1600">
                <a:latin typeface="+mn-lt"/>
              </a:defRPr>
            </a:lvl4pPr>
            <a:lvl5pPr>
              <a:defRPr sz="1800"/>
            </a:lvl5pPr>
          </a:lstStyle>
          <a:p>
            <a:pPr lvl="0"/>
            <a:r>
              <a:rPr lang="en-US" dirty="0"/>
              <a:t>Header</a:t>
            </a:r>
          </a:p>
          <a:p>
            <a:pPr lvl="1"/>
            <a:r>
              <a:rPr lang="en-US" dirty="0"/>
              <a:t>First Level</a:t>
            </a:r>
          </a:p>
          <a:p>
            <a:pPr lvl="2"/>
            <a:r>
              <a:rPr lang="en-US" dirty="0"/>
              <a:t>Second Level</a:t>
            </a:r>
          </a:p>
          <a:p>
            <a:pPr lvl="3"/>
            <a:r>
              <a:rPr lang="en-US" dirty="0"/>
              <a:t>Third Level</a:t>
            </a:r>
          </a:p>
        </p:txBody>
      </p:sp>
      <p:sp>
        <p:nvSpPr>
          <p:cNvPr id="6" name="Text Placeholder 3">
            <a:extLst>
              <a:ext uri="{FF2B5EF4-FFF2-40B4-BE49-F238E27FC236}">
                <a16:creationId xmlns:a16="http://schemas.microsoft.com/office/drawing/2014/main" id="{DE73ADC8-3144-814C-B020-130A97611947}"/>
              </a:ext>
            </a:extLst>
          </p:cNvPr>
          <p:cNvSpPr>
            <a:spLocks noGrp="1"/>
          </p:cNvSpPr>
          <p:nvPr>
            <p:ph type="body" sz="quarter" idx="11" hasCustomPrompt="1"/>
          </p:nvPr>
        </p:nvSpPr>
        <p:spPr>
          <a:xfrm>
            <a:off x="7207431" y="6463076"/>
            <a:ext cx="1659370" cy="323850"/>
          </a:xfrm>
        </p:spPr>
        <p:txBody>
          <a:bodyPr/>
          <a:lstStyle>
            <a:lvl1pPr>
              <a:defRPr sz="800" baseline="0">
                <a:solidFill>
                  <a:schemeClr val="bg2"/>
                </a:solidFill>
              </a:defRPr>
            </a:lvl1pPr>
          </a:lstStyle>
          <a:p>
            <a:pPr lvl="0"/>
            <a:r>
              <a:rPr lang="en-US" dirty="0"/>
              <a:t>Confidential Proprietary Information</a:t>
            </a:r>
          </a:p>
        </p:txBody>
      </p:sp>
      <p:sp>
        <p:nvSpPr>
          <p:cNvPr id="9" name="Text Placeholder 6">
            <a:extLst>
              <a:ext uri="{FF2B5EF4-FFF2-40B4-BE49-F238E27FC236}">
                <a16:creationId xmlns:a16="http://schemas.microsoft.com/office/drawing/2014/main" id="{653885FD-54F1-1740-99A2-BF4D035D0F25}"/>
              </a:ext>
            </a:extLst>
          </p:cNvPr>
          <p:cNvSpPr>
            <a:spLocks noGrp="1"/>
          </p:cNvSpPr>
          <p:nvPr>
            <p:ph type="body" sz="quarter" idx="12" hasCustomPrompt="1"/>
          </p:nvPr>
        </p:nvSpPr>
        <p:spPr>
          <a:xfrm>
            <a:off x="4392292" y="6480870"/>
            <a:ext cx="2304062" cy="244475"/>
          </a:xfrm>
        </p:spPr>
        <p:txBody>
          <a:bodyPr/>
          <a:lstStyle>
            <a:lvl1pPr>
              <a:defRPr sz="8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425873782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Page - Reverse Logo">
    <p:spTree>
      <p:nvGrpSpPr>
        <p:cNvPr id="1" name=""/>
        <p:cNvGrpSpPr/>
        <p:nvPr/>
      </p:nvGrpSpPr>
      <p:grpSpPr>
        <a:xfrm>
          <a:off x="0" y="0"/>
          <a:ext cx="0" cy="0"/>
          <a:chOff x="0" y="0"/>
          <a:chExt cx="0" cy="0"/>
        </a:xfrm>
      </p:grpSpPr>
      <p:sp>
        <p:nvSpPr>
          <p:cNvPr id="5" name="Rectangle 4"/>
          <p:cNvSpPr/>
          <p:nvPr userDrawn="1"/>
        </p:nvSpPr>
        <p:spPr>
          <a:xfrm>
            <a:off x="1" y="0"/>
            <a:ext cx="1219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8" name="Content Placeholder 8">
            <a:extLst>
              <a:ext uri="{FF2B5EF4-FFF2-40B4-BE49-F238E27FC236}">
                <a16:creationId xmlns:a16="http://schemas.microsoft.com/office/drawing/2014/main" id="{30D243D2-BC3C-A440-8E6C-A5ED6CDC7D64}"/>
              </a:ext>
            </a:extLst>
          </p:cNvPr>
          <p:cNvSpPr txBox="1">
            <a:spLocks/>
          </p:cNvSpPr>
          <p:nvPr userDrawn="1"/>
        </p:nvSpPr>
        <p:spPr>
          <a:xfrm>
            <a:off x="11457507" y="6418626"/>
            <a:ext cx="734493" cy="228600"/>
          </a:xfrm>
          <a:prstGeom prst="rect">
            <a:avLst/>
          </a:prstGeom>
        </p:spPr>
        <p:txBody>
          <a:bodyPr anchor="ctr"/>
          <a:lstStyle>
            <a:lvl1pPr marL="0" indent="0" algn="l" defTabSz="914400" rtl="0" eaLnBrk="1" latinLnBrk="0" hangingPunct="1">
              <a:spcBef>
                <a:spcPts val="600"/>
              </a:spcBef>
              <a:spcAft>
                <a:spcPts val="0"/>
              </a:spcAft>
              <a:buClrTx/>
              <a:buFontTx/>
              <a:buNone/>
              <a:tabLst>
                <a:tab pos="1201738" algn="l"/>
              </a:tabLst>
              <a:defRPr sz="800" b="0" i="0" kern="1200">
                <a:solidFill>
                  <a:schemeClr val="tx2"/>
                </a:solidFill>
                <a:latin typeface="Open Sans"/>
                <a:ea typeface="+mn-ea"/>
                <a:cs typeface="Open Sans"/>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2pPr>
            <a:lvl3pPr marL="398463" indent="-200025"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3pPr>
            <a:lvl4pPr marL="622300"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4pPr>
            <a:lvl5pPr marL="806450" indent="-182563"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800" b="0" i="0" dirty="0">
                <a:solidFill>
                  <a:schemeClr val="bg1"/>
                </a:solidFill>
                <a:latin typeface="Arial" charset="0"/>
                <a:cs typeface="Arial" charset="0"/>
              </a:rPr>
              <a:t> </a:t>
            </a:r>
            <a:fld id="{38743595-4496-5147-A886-7D133864DF76}" type="slidenum">
              <a:rPr lang="en-US" sz="800" b="0" i="0" smtClean="0">
                <a:solidFill>
                  <a:schemeClr val="bg1"/>
                </a:solidFill>
                <a:latin typeface="Arial" charset="0"/>
                <a:ea typeface="Arial" charset="0"/>
                <a:cs typeface="Arial" charset="0"/>
              </a:rPr>
              <a:pPr algn="ctr"/>
              <a:t>‹#›</a:t>
            </a:fld>
            <a:endParaRPr lang="en-US" sz="800" b="0" i="0" dirty="0">
              <a:solidFill>
                <a:schemeClr val="bg1"/>
              </a:solidFill>
              <a:latin typeface="Arial" charset="0"/>
              <a:ea typeface="Arial" charset="0"/>
              <a:cs typeface="Arial" charset="0"/>
            </a:endParaRPr>
          </a:p>
        </p:txBody>
      </p:sp>
      <p:pic>
        <p:nvPicPr>
          <p:cNvPr id="12" name="Picture 11">
            <a:extLst>
              <a:ext uri="{FF2B5EF4-FFF2-40B4-BE49-F238E27FC236}">
                <a16:creationId xmlns:a16="http://schemas.microsoft.com/office/drawing/2014/main" id="{20A6CA77-4A88-D242-9E7A-7B4965431CC6}"/>
              </a:ext>
            </a:extLst>
          </p:cNvPr>
          <p:cNvPicPr>
            <a:picLocks noChangeAspect="1"/>
          </p:cNvPicPr>
          <p:nvPr userDrawn="1"/>
        </p:nvPicPr>
        <p:blipFill rotWithShape="1">
          <a:blip r:embed="rId2" cstate="email">
            <a:extLst>
              <a:ext uri="{28A0092B-C50C-407E-A947-70E740481C1C}">
                <a14:useLocalDpi xmlns:a14="http://schemas.microsoft.com/office/drawing/2010/main" val="0"/>
              </a:ext>
            </a:extLst>
          </a:blip>
          <a:srcRect l="1" r="778" b="-5722"/>
          <a:stretch/>
        </p:blipFill>
        <p:spPr>
          <a:xfrm>
            <a:off x="274037" y="6215045"/>
            <a:ext cx="1677192" cy="693755"/>
          </a:xfrm>
          <a:prstGeom prst="rect">
            <a:avLst/>
          </a:prstGeom>
        </p:spPr>
      </p:pic>
      <p:sp>
        <p:nvSpPr>
          <p:cNvPr id="13" name="Title 1">
            <a:extLst>
              <a:ext uri="{FF2B5EF4-FFF2-40B4-BE49-F238E27FC236}">
                <a16:creationId xmlns:a16="http://schemas.microsoft.com/office/drawing/2014/main" id="{8AC0D03F-F761-764B-8C25-975C1CFF96A1}"/>
              </a:ext>
            </a:extLst>
          </p:cNvPr>
          <p:cNvSpPr>
            <a:spLocks noGrp="1"/>
          </p:cNvSpPr>
          <p:nvPr>
            <p:ph type="ctrTitle" hasCustomPrompt="1"/>
          </p:nvPr>
        </p:nvSpPr>
        <p:spPr bwMode="white">
          <a:xfrm>
            <a:off x="455732" y="3987483"/>
            <a:ext cx="6796120" cy="1215588"/>
          </a:xfrm>
        </p:spPr>
        <p:txBody>
          <a:bodyPr anchor="b"/>
          <a:lstStyle>
            <a:lvl1pPr algn="l">
              <a:lnSpc>
                <a:spcPct val="80000"/>
              </a:lnSpc>
              <a:defRPr sz="4800" b="1" i="0" cap="none" baseline="0">
                <a:solidFill>
                  <a:srgbClr val="FFFFFF"/>
                </a:solidFill>
                <a:latin typeface="+mj-lt"/>
                <a:cs typeface="Georgia Bold" charset="0"/>
              </a:defRPr>
            </a:lvl1pPr>
          </a:lstStyle>
          <a:p>
            <a:r>
              <a:rPr lang="en-US" dirty="0"/>
              <a:t>Presentation Title</a:t>
            </a:r>
          </a:p>
        </p:txBody>
      </p:sp>
      <p:sp>
        <p:nvSpPr>
          <p:cNvPr id="14" name="Subtitle 2">
            <a:extLst>
              <a:ext uri="{FF2B5EF4-FFF2-40B4-BE49-F238E27FC236}">
                <a16:creationId xmlns:a16="http://schemas.microsoft.com/office/drawing/2014/main" id="{CDE42373-4557-BB4F-9297-F9E4DB718369}"/>
              </a:ext>
            </a:extLst>
          </p:cNvPr>
          <p:cNvSpPr>
            <a:spLocks noGrp="1"/>
          </p:cNvSpPr>
          <p:nvPr>
            <p:ph type="subTitle" idx="1" hasCustomPrompt="1"/>
          </p:nvPr>
        </p:nvSpPr>
        <p:spPr bwMode="white">
          <a:xfrm>
            <a:off x="455732" y="5345291"/>
            <a:ext cx="5195145" cy="335328"/>
          </a:xfrm>
        </p:spPr>
        <p:txBody>
          <a:bodyPr anchor="t">
            <a:noAutofit/>
          </a:bodyPr>
          <a:lstStyle>
            <a:lvl1pPr marL="0" indent="0" algn="l">
              <a:lnSpc>
                <a:spcPct val="80000"/>
              </a:lnSpc>
              <a:spcBef>
                <a:spcPts val="300"/>
              </a:spcBef>
              <a:buNone/>
              <a:defRPr sz="1400" b="0" i="0" cap="none" spc="0" baseline="0">
                <a:solidFill>
                  <a:srgbClr val="FFFFFF"/>
                </a:solidFill>
                <a:latin typeface="+mn-lt"/>
                <a:cs typeface="Arial" charset="0"/>
              </a:defRPr>
            </a:lvl1pPr>
            <a:lvl2pPr marL="456758" indent="0" algn="ctr">
              <a:buNone/>
              <a:defRPr>
                <a:solidFill>
                  <a:schemeClr val="tx1">
                    <a:tint val="75000"/>
                  </a:schemeClr>
                </a:solidFill>
              </a:defRPr>
            </a:lvl2pPr>
            <a:lvl3pPr marL="913514" indent="0" algn="ctr">
              <a:buNone/>
              <a:defRPr>
                <a:solidFill>
                  <a:schemeClr val="tx1">
                    <a:tint val="75000"/>
                  </a:schemeClr>
                </a:solidFill>
              </a:defRPr>
            </a:lvl3pPr>
            <a:lvl4pPr marL="1370274" indent="0" algn="ctr">
              <a:buNone/>
              <a:defRPr>
                <a:solidFill>
                  <a:schemeClr val="tx1">
                    <a:tint val="75000"/>
                  </a:schemeClr>
                </a:solidFill>
              </a:defRPr>
            </a:lvl4pPr>
            <a:lvl5pPr marL="1827029" indent="0" algn="ctr">
              <a:buNone/>
              <a:defRPr>
                <a:solidFill>
                  <a:schemeClr val="tx1">
                    <a:tint val="75000"/>
                  </a:schemeClr>
                </a:solidFill>
              </a:defRPr>
            </a:lvl5pPr>
            <a:lvl6pPr marL="2283788" indent="0" algn="ctr">
              <a:buNone/>
              <a:defRPr>
                <a:solidFill>
                  <a:schemeClr val="tx1">
                    <a:tint val="75000"/>
                  </a:schemeClr>
                </a:solidFill>
              </a:defRPr>
            </a:lvl6pPr>
            <a:lvl7pPr marL="2740546" indent="0" algn="ctr">
              <a:buNone/>
              <a:defRPr>
                <a:solidFill>
                  <a:schemeClr val="tx1">
                    <a:tint val="75000"/>
                  </a:schemeClr>
                </a:solidFill>
              </a:defRPr>
            </a:lvl7pPr>
            <a:lvl8pPr marL="3197300" indent="0" algn="ctr">
              <a:buNone/>
              <a:defRPr>
                <a:solidFill>
                  <a:schemeClr val="tx1">
                    <a:tint val="75000"/>
                  </a:schemeClr>
                </a:solidFill>
              </a:defRPr>
            </a:lvl8pPr>
            <a:lvl9pPr marL="3654061" indent="0" algn="ctr">
              <a:buNone/>
              <a:defRPr>
                <a:solidFill>
                  <a:schemeClr val="tx1">
                    <a:tint val="75000"/>
                  </a:schemeClr>
                </a:solidFill>
              </a:defRPr>
            </a:lvl9pPr>
          </a:lstStyle>
          <a:p>
            <a:r>
              <a:rPr lang="en-US" dirty="0"/>
              <a:t>Presentation subtitle</a:t>
            </a:r>
          </a:p>
        </p:txBody>
      </p:sp>
    </p:spTree>
    <p:extLst>
      <p:ext uri="{BB962C8B-B14F-4D97-AF65-F5344CB8AC3E}">
        <p14:creationId xmlns:p14="http://schemas.microsoft.com/office/powerpoint/2010/main" val="334757451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imple Layout -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319" y="457200"/>
            <a:ext cx="9457359" cy="731520"/>
          </a:xfrm>
        </p:spPr>
        <p:txBody>
          <a:bodyPr anchor="t"/>
          <a:lstStyle>
            <a:lvl1pPr>
              <a:defRPr>
                <a:solidFill>
                  <a:schemeClr val="accent1"/>
                </a:solidFill>
              </a:defRPr>
            </a:lvl1pPr>
          </a:lstStyle>
          <a:p>
            <a:r>
              <a:rPr lang="en-US" dirty="0"/>
              <a:t>Title</a:t>
            </a:r>
          </a:p>
        </p:txBody>
      </p:sp>
      <p:sp>
        <p:nvSpPr>
          <p:cNvPr id="7" name="Text Placeholder 3">
            <a:extLst>
              <a:ext uri="{FF2B5EF4-FFF2-40B4-BE49-F238E27FC236}">
                <a16:creationId xmlns:a16="http://schemas.microsoft.com/office/drawing/2014/main" id="{F0D4BBCD-C94D-D142-B586-78DE00C580E4}"/>
              </a:ext>
            </a:extLst>
          </p:cNvPr>
          <p:cNvSpPr>
            <a:spLocks noGrp="1"/>
          </p:cNvSpPr>
          <p:nvPr>
            <p:ph type="body" sz="quarter" idx="11" hasCustomPrompt="1"/>
          </p:nvPr>
        </p:nvSpPr>
        <p:spPr>
          <a:xfrm>
            <a:off x="7207431" y="6463076"/>
            <a:ext cx="1659370" cy="323850"/>
          </a:xfrm>
        </p:spPr>
        <p:txBody>
          <a:bodyPr/>
          <a:lstStyle>
            <a:lvl1pPr>
              <a:defRPr sz="800" baseline="0">
                <a:solidFill>
                  <a:schemeClr val="bg2"/>
                </a:solidFill>
              </a:defRPr>
            </a:lvl1pPr>
          </a:lstStyle>
          <a:p>
            <a:pPr lvl="0"/>
            <a:r>
              <a:rPr lang="en-US" dirty="0"/>
              <a:t>Confidential Proprietary Information</a:t>
            </a:r>
          </a:p>
        </p:txBody>
      </p:sp>
      <p:sp>
        <p:nvSpPr>
          <p:cNvPr id="8" name="Text Placeholder 6">
            <a:extLst>
              <a:ext uri="{FF2B5EF4-FFF2-40B4-BE49-F238E27FC236}">
                <a16:creationId xmlns:a16="http://schemas.microsoft.com/office/drawing/2014/main" id="{B7F83008-2E35-8243-8E81-AEC51BC5EEEE}"/>
              </a:ext>
            </a:extLst>
          </p:cNvPr>
          <p:cNvSpPr>
            <a:spLocks noGrp="1"/>
          </p:cNvSpPr>
          <p:nvPr>
            <p:ph type="body" sz="quarter" idx="12" hasCustomPrompt="1"/>
          </p:nvPr>
        </p:nvSpPr>
        <p:spPr>
          <a:xfrm>
            <a:off x="4392292" y="6480870"/>
            <a:ext cx="2304062" cy="244475"/>
          </a:xfrm>
        </p:spPr>
        <p:txBody>
          <a:bodyPr/>
          <a:lstStyle>
            <a:lvl1pPr>
              <a:defRPr sz="8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323963845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2 page Image layout w/ Statemen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E3D4699-D2FE-B745-9E79-959D810C1D11}"/>
              </a:ext>
            </a:extLst>
          </p:cNvPr>
          <p:cNvSpPr/>
          <p:nvPr userDrawn="1"/>
        </p:nvSpPr>
        <p:spPr>
          <a:xfrm>
            <a:off x="0" y="0"/>
            <a:ext cx="6094344" cy="621792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3" name="Title 1">
            <a:extLst>
              <a:ext uri="{FF2B5EF4-FFF2-40B4-BE49-F238E27FC236}">
                <a16:creationId xmlns:a16="http://schemas.microsoft.com/office/drawing/2014/main" id="{34C1DF0D-FF9A-7B4F-8D13-A4E9D520B30A}"/>
              </a:ext>
            </a:extLst>
          </p:cNvPr>
          <p:cNvSpPr>
            <a:spLocks noGrp="1"/>
          </p:cNvSpPr>
          <p:nvPr>
            <p:ph type="ctrTitle" hasCustomPrompt="1"/>
          </p:nvPr>
        </p:nvSpPr>
        <p:spPr>
          <a:xfrm>
            <a:off x="457319" y="455613"/>
            <a:ext cx="5375157" cy="5428352"/>
          </a:xfrm>
        </p:spPr>
        <p:txBody>
          <a:bodyPr anchor="ctr"/>
          <a:lstStyle>
            <a:lvl1pPr algn="l">
              <a:lnSpc>
                <a:spcPct val="80000"/>
              </a:lnSpc>
              <a:defRPr sz="4800" b="1" i="0">
                <a:solidFill>
                  <a:schemeClr val="bg1"/>
                </a:solidFill>
                <a:latin typeface="+mj-lt"/>
                <a:ea typeface="Georgia Bold" charset="0"/>
                <a:cs typeface="Georgia Bold" charset="0"/>
              </a:defRPr>
            </a:lvl1pPr>
          </a:lstStyle>
          <a:p>
            <a:r>
              <a:rPr lang="en-US" dirty="0"/>
              <a:t>Statement with Image</a:t>
            </a:r>
          </a:p>
        </p:txBody>
      </p:sp>
      <p:sp>
        <p:nvSpPr>
          <p:cNvPr id="4" name="Picture Placeholder 5">
            <a:extLst>
              <a:ext uri="{FF2B5EF4-FFF2-40B4-BE49-F238E27FC236}">
                <a16:creationId xmlns:a16="http://schemas.microsoft.com/office/drawing/2014/main" id="{8A375DD5-750A-5848-BA73-53FB6274D8F0}"/>
              </a:ext>
            </a:extLst>
          </p:cNvPr>
          <p:cNvSpPr>
            <a:spLocks noGrp="1"/>
          </p:cNvSpPr>
          <p:nvPr>
            <p:ph type="pic" sz="quarter" idx="11" hasCustomPrompt="1"/>
          </p:nvPr>
        </p:nvSpPr>
        <p:spPr>
          <a:xfrm>
            <a:off x="6087074" y="0"/>
            <a:ext cx="6104926" cy="6217920"/>
          </a:xfrm>
          <a:solidFill>
            <a:schemeClr val="bg1">
              <a:lumMod val="95000"/>
            </a:schemeClr>
          </a:solidFill>
        </p:spPr>
        <p:txBody>
          <a:bodyPr anchor="ctr"/>
          <a:lstStyle>
            <a:lvl1pPr algn="ctr">
              <a:defRPr sz="9600" b="0" i="0">
                <a:solidFill>
                  <a:schemeClr val="bg1">
                    <a:lumMod val="85000"/>
                  </a:schemeClr>
                </a:solidFill>
                <a:latin typeface="+mn-lt"/>
                <a:cs typeface="Arial" charset="0"/>
              </a:defRPr>
            </a:lvl1pPr>
          </a:lstStyle>
          <a:p>
            <a:r>
              <a:rPr lang="en-US" dirty="0"/>
              <a:t>IMAGE</a:t>
            </a:r>
          </a:p>
        </p:txBody>
      </p:sp>
      <p:sp>
        <p:nvSpPr>
          <p:cNvPr id="9" name="Text Placeholder 3">
            <a:extLst>
              <a:ext uri="{FF2B5EF4-FFF2-40B4-BE49-F238E27FC236}">
                <a16:creationId xmlns:a16="http://schemas.microsoft.com/office/drawing/2014/main" id="{5F4EAF3A-1C47-2549-8829-7421B4DAD1F3}"/>
              </a:ext>
            </a:extLst>
          </p:cNvPr>
          <p:cNvSpPr>
            <a:spLocks noGrp="1"/>
          </p:cNvSpPr>
          <p:nvPr>
            <p:ph type="body" sz="quarter" idx="12" hasCustomPrompt="1"/>
          </p:nvPr>
        </p:nvSpPr>
        <p:spPr>
          <a:xfrm>
            <a:off x="7207431" y="6463076"/>
            <a:ext cx="1659370" cy="323850"/>
          </a:xfrm>
        </p:spPr>
        <p:txBody>
          <a:bodyPr/>
          <a:lstStyle>
            <a:lvl1pPr>
              <a:defRPr sz="800" baseline="0">
                <a:solidFill>
                  <a:schemeClr val="bg2"/>
                </a:solidFill>
              </a:defRPr>
            </a:lvl1pPr>
          </a:lstStyle>
          <a:p>
            <a:pPr lvl="0"/>
            <a:r>
              <a:rPr lang="en-US" dirty="0"/>
              <a:t>Confidential Proprietary Information</a:t>
            </a:r>
          </a:p>
        </p:txBody>
      </p:sp>
      <p:sp>
        <p:nvSpPr>
          <p:cNvPr id="10" name="Text Placeholder 6">
            <a:extLst>
              <a:ext uri="{FF2B5EF4-FFF2-40B4-BE49-F238E27FC236}">
                <a16:creationId xmlns:a16="http://schemas.microsoft.com/office/drawing/2014/main" id="{9F4C2EC0-9229-404B-A5C8-2C5B7EDA4F25}"/>
              </a:ext>
            </a:extLst>
          </p:cNvPr>
          <p:cNvSpPr>
            <a:spLocks noGrp="1"/>
          </p:cNvSpPr>
          <p:nvPr>
            <p:ph type="body" sz="quarter" idx="13" hasCustomPrompt="1"/>
          </p:nvPr>
        </p:nvSpPr>
        <p:spPr>
          <a:xfrm>
            <a:off x="4392292" y="6480870"/>
            <a:ext cx="2304062" cy="244475"/>
          </a:xfrm>
        </p:spPr>
        <p:txBody>
          <a:bodyPr/>
          <a:lstStyle>
            <a:lvl1pPr>
              <a:defRPr sz="8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391738572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text layout with 1/4 column block">
    <p:spTree>
      <p:nvGrpSpPr>
        <p:cNvPr id="1" name=""/>
        <p:cNvGrpSpPr/>
        <p:nvPr/>
      </p:nvGrpSpPr>
      <p:grpSpPr>
        <a:xfrm>
          <a:off x="0" y="0"/>
          <a:ext cx="0" cy="0"/>
          <a:chOff x="0" y="0"/>
          <a:chExt cx="0" cy="0"/>
        </a:xfrm>
      </p:grpSpPr>
      <p:sp>
        <p:nvSpPr>
          <p:cNvPr id="5" name="Rectangle 4"/>
          <p:cNvSpPr/>
          <p:nvPr userDrawn="1"/>
        </p:nvSpPr>
        <p:spPr>
          <a:xfrm>
            <a:off x="9128238" y="0"/>
            <a:ext cx="306376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b="0" i="0" dirty="0">
              <a:latin typeface="Arial" charset="0"/>
            </a:endParaRPr>
          </a:p>
        </p:txBody>
      </p:sp>
      <p:sp>
        <p:nvSpPr>
          <p:cNvPr id="2" name="Title 1"/>
          <p:cNvSpPr>
            <a:spLocks noGrp="1"/>
          </p:cNvSpPr>
          <p:nvPr>
            <p:ph type="title" hasCustomPrompt="1"/>
          </p:nvPr>
        </p:nvSpPr>
        <p:spPr>
          <a:xfrm>
            <a:off x="457319" y="457200"/>
            <a:ext cx="8409482" cy="731520"/>
          </a:xfrm>
        </p:spPr>
        <p:txBody>
          <a:bodyPr anchor="t"/>
          <a:lstStyle>
            <a:lvl1pPr>
              <a:defRPr sz="2800" b="1" i="0">
                <a:solidFill>
                  <a:schemeClr val="accent1"/>
                </a:solidFill>
                <a:latin typeface="+mj-lt"/>
                <a:ea typeface="Georgia Bold" charset="0"/>
                <a:cs typeface="Georgia Bold" charset="0"/>
              </a:defRPr>
            </a:lvl1pPr>
          </a:lstStyle>
          <a:p>
            <a:r>
              <a:rPr lang="en-US" dirty="0"/>
              <a:t>Title</a:t>
            </a:r>
          </a:p>
        </p:txBody>
      </p:sp>
      <p:sp>
        <p:nvSpPr>
          <p:cNvPr id="4" name="Content Placeholder 3"/>
          <p:cNvSpPr>
            <a:spLocks noGrp="1"/>
          </p:cNvSpPr>
          <p:nvPr>
            <p:ph sz="quarter" idx="10" hasCustomPrompt="1"/>
          </p:nvPr>
        </p:nvSpPr>
        <p:spPr>
          <a:xfrm>
            <a:off x="457317" y="1371600"/>
            <a:ext cx="8411531" cy="4838700"/>
          </a:xfrm>
        </p:spPr>
        <p:txBody>
          <a:bodyPr/>
          <a:lstStyle>
            <a:lvl1pPr>
              <a:defRPr sz="2000"/>
            </a:lvl1pPr>
            <a:lvl2pPr>
              <a:defRPr sz="1800"/>
            </a:lvl2pPr>
            <a:lvl3pPr>
              <a:defRPr sz="1600"/>
            </a:lvl3pPr>
            <a:lvl4pPr>
              <a:defRPr sz="1800"/>
            </a:lvl4pPr>
            <a:lvl5pPr>
              <a:defRPr sz="1800"/>
            </a:lvl5pPr>
          </a:lstStyle>
          <a:p>
            <a:pPr lvl="0"/>
            <a:r>
              <a:rPr lang="en-US" dirty="0"/>
              <a:t>First Level</a:t>
            </a:r>
          </a:p>
          <a:p>
            <a:pPr lvl="1"/>
            <a:r>
              <a:rPr lang="en-US" dirty="0"/>
              <a:t>Second Level</a:t>
            </a:r>
          </a:p>
          <a:p>
            <a:pPr lvl="2"/>
            <a:r>
              <a:rPr lang="en-US" dirty="0"/>
              <a:t>Third Level</a:t>
            </a:r>
          </a:p>
        </p:txBody>
      </p:sp>
      <p:sp>
        <p:nvSpPr>
          <p:cNvPr id="10" name="Text Placeholder 3">
            <a:extLst>
              <a:ext uri="{FF2B5EF4-FFF2-40B4-BE49-F238E27FC236}">
                <a16:creationId xmlns:a16="http://schemas.microsoft.com/office/drawing/2014/main" id="{C83ECFA4-BF7A-F940-99FB-09DBCE850614}"/>
              </a:ext>
            </a:extLst>
          </p:cNvPr>
          <p:cNvSpPr>
            <a:spLocks noGrp="1"/>
          </p:cNvSpPr>
          <p:nvPr>
            <p:ph type="body" sz="quarter" idx="11" hasCustomPrompt="1"/>
          </p:nvPr>
        </p:nvSpPr>
        <p:spPr>
          <a:xfrm>
            <a:off x="7207431" y="6463076"/>
            <a:ext cx="1659370" cy="323850"/>
          </a:xfrm>
        </p:spPr>
        <p:txBody>
          <a:bodyPr/>
          <a:lstStyle>
            <a:lvl1pPr>
              <a:defRPr sz="800" baseline="0">
                <a:solidFill>
                  <a:schemeClr val="bg2"/>
                </a:solidFill>
              </a:defRPr>
            </a:lvl1pPr>
          </a:lstStyle>
          <a:p>
            <a:pPr lvl="0"/>
            <a:r>
              <a:rPr lang="en-US" dirty="0"/>
              <a:t>Confidential Proprietary Information</a:t>
            </a:r>
          </a:p>
        </p:txBody>
      </p:sp>
      <p:sp>
        <p:nvSpPr>
          <p:cNvPr id="11" name="Text Placeholder 6">
            <a:extLst>
              <a:ext uri="{FF2B5EF4-FFF2-40B4-BE49-F238E27FC236}">
                <a16:creationId xmlns:a16="http://schemas.microsoft.com/office/drawing/2014/main" id="{E36B653D-6566-2148-BB67-F9F6AFF76F1D}"/>
              </a:ext>
            </a:extLst>
          </p:cNvPr>
          <p:cNvSpPr>
            <a:spLocks noGrp="1"/>
          </p:cNvSpPr>
          <p:nvPr>
            <p:ph type="body" sz="quarter" idx="12" hasCustomPrompt="1"/>
          </p:nvPr>
        </p:nvSpPr>
        <p:spPr>
          <a:xfrm>
            <a:off x="4392292" y="6480870"/>
            <a:ext cx="2304062" cy="244475"/>
          </a:xfrm>
        </p:spPr>
        <p:txBody>
          <a:bodyPr/>
          <a:lstStyle>
            <a:lvl1pPr>
              <a:defRPr sz="8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357196981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header/text layout with 1/4 block">
    <p:spTree>
      <p:nvGrpSpPr>
        <p:cNvPr id="1" name=""/>
        <p:cNvGrpSpPr/>
        <p:nvPr/>
      </p:nvGrpSpPr>
      <p:grpSpPr>
        <a:xfrm>
          <a:off x="0" y="0"/>
          <a:ext cx="0" cy="0"/>
          <a:chOff x="0" y="0"/>
          <a:chExt cx="0" cy="0"/>
        </a:xfrm>
      </p:grpSpPr>
      <p:sp>
        <p:nvSpPr>
          <p:cNvPr id="5" name="Rectangle 4"/>
          <p:cNvSpPr/>
          <p:nvPr userDrawn="1"/>
        </p:nvSpPr>
        <p:spPr>
          <a:xfrm>
            <a:off x="9128238" y="0"/>
            <a:ext cx="306376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b="0" i="0" dirty="0">
              <a:solidFill>
                <a:schemeClr val="accent2"/>
              </a:solidFill>
              <a:latin typeface="Arial" charset="0"/>
            </a:endParaRPr>
          </a:p>
        </p:txBody>
      </p:sp>
      <p:sp>
        <p:nvSpPr>
          <p:cNvPr id="2" name="Title 1"/>
          <p:cNvSpPr>
            <a:spLocks noGrp="1"/>
          </p:cNvSpPr>
          <p:nvPr>
            <p:ph type="title" hasCustomPrompt="1"/>
          </p:nvPr>
        </p:nvSpPr>
        <p:spPr>
          <a:xfrm>
            <a:off x="457319" y="457200"/>
            <a:ext cx="8409482" cy="731520"/>
          </a:xfrm>
        </p:spPr>
        <p:txBody>
          <a:bodyPr anchor="t"/>
          <a:lstStyle>
            <a:lvl1pPr>
              <a:defRPr sz="2800" b="1" i="0">
                <a:solidFill>
                  <a:schemeClr val="accent1"/>
                </a:solidFill>
                <a:latin typeface="+mj-lt"/>
                <a:ea typeface="Georgia Bold" charset="0"/>
                <a:cs typeface="Georgia Bold" charset="0"/>
              </a:defRPr>
            </a:lvl1pPr>
          </a:lstStyle>
          <a:p>
            <a:r>
              <a:rPr lang="en-US" dirty="0"/>
              <a:t>Title</a:t>
            </a:r>
          </a:p>
        </p:txBody>
      </p:sp>
      <p:sp>
        <p:nvSpPr>
          <p:cNvPr id="8" name="Content Placeholder 3"/>
          <p:cNvSpPr>
            <a:spLocks noGrp="1"/>
          </p:cNvSpPr>
          <p:nvPr>
            <p:ph sz="quarter" idx="10" hasCustomPrompt="1"/>
          </p:nvPr>
        </p:nvSpPr>
        <p:spPr>
          <a:xfrm>
            <a:off x="457319" y="1371600"/>
            <a:ext cx="8414671" cy="4838700"/>
          </a:xfrm>
        </p:spPr>
        <p:txBody>
          <a:bodyPr/>
          <a:lstStyle>
            <a:lvl1pPr>
              <a:spcBef>
                <a:spcPts val="1800"/>
              </a:spcBef>
              <a:defRPr sz="2000" b="1" i="0">
                <a:solidFill>
                  <a:schemeClr val="tx2"/>
                </a:solidFill>
                <a:latin typeface="+mn-lt"/>
                <a:cs typeface="Arial" charset="0"/>
              </a:defRPr>
            </a:lvl1pPr>
            <a:lvl2pPr marL="0" indent="0">
              <a:spcBef>
                <a:spcPts val="1200"/>
              </a:spcBef>
              <a:buFontTx/>
              <a:buNone/>
              <a:defRPr sz="2000">
                <a:latin typeface="+mn-lt"/>
              </a:defRPr>
            </a:lvl2pPr>
            <a:lvl3pPr marL="200025" indent="-200025">
              <a:spcBef>
                <a:spcPts val="600"/>
              </a:spcBef>
              <a:buFont typeface="Arial"/>
              <a:buChar char="•"/>
              <a:defRPr sz="1800">
                <a:latin typeface="+mn-lt"/>
              </a:defRPr>
            </a:lvl3pPr>
            <a:lvl4pPr marL="398463" indent="-200025">
              <a:buFont typeface="Lucida Grande"/>
              <a:buChar char="-"/>
              <a:defRPr sz="1600">
                <a:latin typeface="+mn-lt"/>
              </a:defRPr>
            </a:lvl4pPr>
            <a:lvl5pPr>
              <a:defRPr sz="1800"/>
            </a:lvl5pPr>
          </a:lstStyle>
          <a:p>
            <a:pPr lvl="0"/>
            <a:r>
              <a:rPr lang="en-US" dirty="0"/>
              <a:t>Header</a:t>
            </a:r>
          </a:p>
          <a:p>
            <a:pPr lvl="1"/>
            <a:r>
              <a:rPr lang="en-US" dirty="0"/>
              <a:t>First Level </a:t>
            </a:r>
          </a:p>
          <a:p>
            <a:pPr lvl="2"/>
            <a:r>
              <a:rPr lang="en-US" dirty="0"/>
              <a:t>Second Level</a:t>
            </a:r>
          </a:p>
          <a:p>
            <a:pPr lvl="3"/>
            <a:r>
              <a:rPr lang="en-US" dirty="0"/>
              <a:t>Third Level</a:t>
            </a:r>
          </a:p>
        </p:txBody>
      </p:sp>
      <p:sp>
        <p:nvSpPr>
          <p:cNvPr id="9" name="Text Placeholder 3">
            <a:extLst>
              <a:ext uri="{FF2B5EF4-FFF2-40B4-BE49-F238E27FC236}">
                <a16:creationId xmlns:a16="http://schemas.microsoft.com/office/drawing/2014/main" id="{5B5AF605-BA41-0C40-B302-1C5A18F230C1}"/>
              </a:ext>
            </a:extLst>
          </p:cNvPr>
          <p:cNvSpPr>
            <a:spLocks noGrp="1"/>
          </p:cNvSpPr>
          <p:nvPr>
            <p:ph type="body" sz="quarter" idx="11" hasCustomPrompt="1"/>
          </p:nvPr>
        </p:nvSpPr>
        <p:spPr>
          <a:xfrm>
            <a:off x="7207431" y="6463076"/>
            <a:ext cx="1659370" cy="323850"/>
          </a:xfrm>
        </p:spPr>
        <p:txBody>
          <a:bodyPr/>
          <a:lstStyle>
            <a:lvl1pPr>
              <a:defRPr sz="800" baseline="0">
                <a:solidFill>
                  <a:schemeClr val="bg2"/>
                </a:solidFill>
              </a:defRPr>
            </a:lvl1pPr>
          </a:lstStyle>
          <a:p>
            <a:pPr lvl="0"/>
            <a:r>
              <a:rPr lang="en-US" dirty="0"/>
              <a:t>Confidential Proprietary Information</a:t>
            </a:r>
          </a:p>
        </p:txBody>
      </p:sp>
      <p:sp>
        <p:nvSpPr>
          <p:cNvPr id="10" name="Text Placeholder 6">
            <a:extLst>
              <a:ext uri="{FF2B5EF4-FFF2-40B4-BE49-F238E27FC236}">
                <a16:creationId xmlns:a16="http://schemas.microsoft.com/office/drawing/2014/main" id="{993E8A58-3B46-8C44-B1DB-F0A1F88D5389}"/>
              </a:ext>
            </a:extLst>
          </p:cNvPr>
          <p:cNvSpPr>
            <a:spLocks noGrp="1"/>
          </p:cNvSpPr>
          <p:nvPr>
            <p:ph type="body" sz="quarter" idx="12" hasCustomPrompt="1"/>
          </p:nvPr>
        </p:nvSpPr>
        <p:spPr>
          <a:xfrm>
            <a:off x="4392292" y="6480870"/>
            <a:ext cx="2304062" cy="244475"/>
          </a:xfrm>
        </p:spPr>
        <p:txBody>
          <a:bodyPr/>
          <a:lstStyle>
            <a:lvl1pPr>
              <a:defRPr sz="8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111129752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Objectives/Solutions/Results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319" y="457200"/>
            <a:ext cx="8409482" cy="731520"/>
          </a:xfrm>
        </p:spPr>
        <p:txBody>
          <a:bodyPr anchor="t"/>
          <a:lstStyle>
            <a:lvl1pPr>
              <a:defRPr sz="2800" b="1" i="0">
                <a:solidFill>
                  <a:schemeClr val="accent1"/>
                </a:solidFill>
                <a:latin typeface="+mj-lt"/>
                <a:ea typeface="Georgia Bold" charset="0"/>
                <a:cs typeface="Georgia Bold" charset="0"/>
              </a:defRPr>
            </a:lvl1pPr>
          </a:lstStyle>
          <a:p>
            <a:r>
              <a:rPr lang="en-US" dirty="0"/>
              <a:t>Title</a:t>
            </a:r>
          </a:p>
        </p:txBody>
      </p:sp>
      <p:sp>
        <p:nvSpPr>
          <p:cNvPr id="43" name="Rectangle 7">
            <a:extLst>
              <a:ext uri="{FF2B5EF4-FFF2-40B4-BE49-F238E27FC236}">
                <a16:creationId xmlns:a16="http://schemas.microsoft.com/office/drawing/2014/main" id="{48605227-1789-764B-9FEE-2A07FD10505E}"/>
              </a:ext>
            </a:extLst>
          </p:cNvPr>
          <p:cNvSpPr>
            <a:spLocks noChangeAspect="1" noChangeArrowheads="1"/>
          </p:cNvSpPr>
          <p:nvPr/>
        </p:nvSpPr>
        <p:spPr bwMode="auto">
          <a:xfrm>
            <a:off x="455732" y="1376466"/>
            <a:ext cx="11280537" cy="1820549"/>
          </a:xfrm>
          <a:prstGeom prst="rect">
            <a:avLst/>
          </a:prstGeom>
          <a:solidFill>
            <a:schemeClr val="bg2">
              <a:lumMod val="40000"/>
              <a:lumOff val="60000"/>
              <a:alpha val="50000"/>
            </a:schemeClr>
          </a:solidFill>
          <a:ln w="19050" algn="ctr">
            <a:noFill/>
            <a:miter lim="800000"/>
            <a:headEnd/>
            <a:tailEnd/>
          </a:ln>
        </p:spPr>
        <p:txBody>
          <a:bodyPr lIns="91424" tIns="45712" rIns="91424" bIns="45712" anchor="ctr"/>
          <a:lstStyle/>
          <a:p>
            <a:endParaRPr lang="en-US" sz="1013" dirty="0">
              <a:solidFill>
                <a:prstClr val="black"/>
              </a:solidFill>
            </a:endParaRPr>
          </a:p>
        </p:txBody>
      </p:sp>
      <p:sp>
        <p:nvSpPr>
          <p:cNvPr id="48" name="Triangle 47">
            <a:extLst>
              <a:ext uri="{FF2B5EF4-FFF2-40B4-BE49-F238E27FC236}">
                <a16:creationId xmlns:a16="http://schemas.microsoft.com/office/drawing/2014/main" id="{28FCFDC2-2E45-BD42-9683-E4A2B0EBF286}"/>
              </a:ext>
            </a:extLst>
          </p:cNvPr>
          <p:cNvSpPr/>
          <p:nvPr userDrawn="1"/>
        </p:nvSpPr>
        <p:spPr>
          <a:xfrm rot="5400000">
            <a:off x="4753388" y="1568424"/>
            <a:ext cx="313604" cy="27041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bg1"/>
              </a:solidFill>
              <a:cs typeface="Open Sans Bold"/>
            </a:endParaRPr>
          </a:p>
        </p:txBody>
      </p:sp>
      <p:sp>
        <p:nvSpPr>
          <p:cNvPr id="49" name="Rectangle 7">
            <a:extLst>
              <a:ext uri="{FF2B5EF4-FFF2-40B4-BE49-F238E27FC236}">
                <a16:creationId xmlns:a16="http://schemas.microsoft.com/office/drawing/2014/main" id="{8013A9B8-83EF-B141-B588-B5A2EE87771A}"/>
              </a:ext>
            </a:extLst>
          </p:cNvPr>
          <p:cNvSpPr>
            <a:spLocks noChangeAspect="1" noChangeArrowheads="1"/>
          </p:cNvSpPr>
          <p:nvPr userDrawn="1"/>
        </p:nvSpPr>
        <p:spPr bwMode="auto">
          <a:xfrm>
            <a:off x="457319" y="3500491"/>
            <a:ext cx="11280537" cy="2643327"/>
          </a:xfrm>
          <a:prstGeom prst="rect">
            <a:avLst/>
          </a:prstGeom>
          <a:solidFill>
            <a:schemeClr val="bg2">
              <a:lumMod val="40000"/>
              <a:lumOff val="60000"/>
              <a:alpha val="50000"/>
            </a:schemeClr>
          </a:solidFill>
          <a:ln w="19050" algn="ctr">
            <a:noFill/>
            <a:miter lim="800000"/>
            <a:headEnd/>
            <a:tailEnd/>
          </a:ln>
        </p:spPr>
        <p:txBody>
          <a:bodyPr lIns="91424" tIns="45712" rIns="91424" bIns="45712" anchor="ctr"/>
          <a:lstStyle/>
          <a:p>
            <a:endParaRPr lang="en-US" sz="1013" dirty="0">
              <a:solidFill>
                <a:prstClr val="black"/>
              </a:solidFill>
            </a:endParaRPr>
          </a:p>
        </p:txBody>
      </p:sp>
      <p:sp>
        <p:nvSpPr>
          <p:cNvPr id="50" name="Rectangle 9">
            <a:extLst>
              <a:ext uri="{FF2B5EF4-FFF2-40B4-BE49-F238E27FC236}">
                <a16:creationId xmlns:a16="http://schemas.microsoft.com/office/drawing/2014/main" id="{FF210F3A-A481-3E43-BA64-7BCD81E406AE}"/>
              </a:ext>
            </a:extLst>
          </p:cNvPr>
          <p:cNvSpPr>
            <a:spLocks noChangeAspect="1" noChangeArrowheads="1"/>
          </p:cNvSpPr>
          <p:nvPr userDrawn="1"/>
        </p:nvSpPr>
        <p:spPr bwMode="auto">
          <a:xfrm>
            <a:off x="574762" y="3940839"/>
            <a:ext cx="11046218" cy="2117928"/>
          </a:xfrm>
          <a:prstGeom prst="rect">
            <a:avLst/>
          </a:prstGeom>
          <a:solidFill>
            <a:srgbClr val="FFFFFF"/>
          </a:solidFill>
          <a:ln w="19050" algn="ctr">
            <a:noFill/>
            <a:miter lim="800000"/>
            <a:headEnd/>
            <a:tailEnd/>
          </a:ln>
        </p:spPr>
        <p:txBody>
          <a:bodyPr lIns="91424" tIns="91424" rIns="91424" bIns="91424"/>
          <a:lstStyle/>
          <a:p>
            <a:endParaRPr lang="en-US" sz="1800" dirty="0">
              <a:solidFill>
                <a:schemeClr val="bg2"/>
              </a:solidFill>
            </a:endParaRPr>
          </a:p>
        </p:txBody>
      </p:sp>
      <p:cxnSp>
        <p:nvCxnSpPr>
          <p:cNvPr id="52" name="Straight Connector 51">
            <a:extLst>
              <a:ext uri="{FF2B5EF4-FFF2-40B4-BE49-F238E27FC236}">
                <a16:creationId xmlns:a16="http://schemas.microsoft.com/office/drawing/2014/main" id="{E677A048-0CA7-DD46-972A-A690AB880EEF}"/>
              </a:ext>
            </a:extLst>
          </p:cNvPr>
          <p:cNvCxnSpPr>
            <a:cxnSpLocks/>
          </p:cNvCxnSpPr>
          <p:nvPr userDrawn="1"/>
        </p:nvCxnSpPr>
        <p:spPr>
          <a:xfrm>
            <a:off x="9597809" y="3700845"/>
            <a:ext cx="2328" cy="2357922"/>
          </a:xfrm>
          <a:prstGeom prst="line">
            <a:avLst/>
          </a:prstGeom>
          <a:ln w="85725">
            <a:solidFill>
              <a:srgbClr val="E4E4E5"/>
            </a:solidFill>
            <a:prstDash val="solid"/>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D9CE326-EB9A-9D47-9472-EB555349AABE}"/>
              </a:ext>
            </a:extLst>
          </p:cNvPr>
          <p:cNvCxnSpPr>
            <a:cxnSpLocks/>
          </p:cNvCxnSpPr>
          <p:nvPr userDrawn="1"/>
        </p:nvCxnSpPr>
        <p:spPr>
          <a:xfrm>
            <a:off x="3368413" y="3962653"/>
            <a:ext cx="0" cy="2096115"/>
          </a:xfrm>
          <a:prstGeom prst="line">
            <a:avLst/>
          </a:prstGeom>
          <a:ln w="85725">
            <a:solidFill>
              <a:srgbClr val="E4E4E5"/>
            </a:solidFill>
            <a:prstDash val="solid"/>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1E67FEFB-5A20-F243-B732-342FD5EBAFA6}"/>
              </a:ext>
            </a:extLst>
          </p:cNvPr>
          <p:cNvCxnSpPr>
            <a:cxnSpLocks/>
          </p:cNvCxnSpPr>
          <p:nvPr userDrawn="1"/>
        </p:nvCxnSpPr>
        <p:spPr>
          <a:xfrm flipH="1">
            <a:off x="455732" y="5101119"/>
            <a:ext cx="9142077" cy="0"/>
          </a:xfrm>
          <a:prstGeom prst="line">
            <a:avLst/>
          </a:prstGeom>
          <a:ln w="269875">
            <a:solidFill>
              <a:srgbClr val="E4E4E5"/>
            </a:solidFill>
            <a:prstDash val="solid"/>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DBC7E39F-3FCF-6344-AEC6-307261FBCF54}"/>
              </a:ext>
            </a:extLst>
          </p:cNvPr>
          <p:cNvCxnSpPr>
            <a:cxnSpLocks/>
          </p:cNvCxnSpPr>
          <p:nvPr userDrawn="1"/>
        </p:nvCxnSpPr>
        <p:spPr>
          <a:xfrm>
            <a:off x="5443327" y="3700845"/>
            <a:ext cx="2328" cy="2357922"/>
          </a:xfrm>
          <a:prstGeom prst="line">
            <a:avLst/>
          </a:prstGeom>
          <a:ln w="85725">
            <a:solidFill>
              <a:srgbClr val="E4E4E5"/>
            </a:solidFill>
            <a:prstDash val="solid"/>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9E985912-C1FC-6849-A24F-ABF95C9F66DA}"/>
              </a:ext>
            </a:extLst>
          </p:cNvPr>
          <p:cNvCxnSpPr>
            <a:cxnSpLocks/>
          </p:cNvCxnSpPr>
          <p:nvPr userDrawn="1"/>
        </p:nvCxnSpPr>
        <p:spPr>
          <a:xfrm>
            <a:off x="7520568" y="3700845"/>
            <a:ext cx="2328" cy="2357922"/>
          </a:xfrm>
          <a:prstGeom prst="line">
            <a:avLst/>
          </a:prstGeom>
          <a:ln w="85725">
            <a:solidFill>
              <a:srgbClr val="E4E4E5"/>
            </a:solidFill>
            <a:prstDash val="solid"/>
          </a:ln>
        </p:spPr>
        <p:style>
          <a:lnRef idx="1">
            <a:schemeClr val="accent1"/>
          </a:lnRef>
          <a:fillRef idx="0">
            <a:schemeClr val="accent1"/>
          </a:fillRef>
          <a:effectRef idx="0">
            <a:schemeClr val="accent1"/>
          </a:effectRef>
          <a:fontRef idx="minor">
            <a:schemeClr val="tx1"/>
          </a:fontRef>
        </p:style>
      </p:cxnSp>
      <p:sp>
        <p:nvSpPr>
          <p:cNvPr id="74" name="Text Placeholder 73">
            <a:extLst>
              <a:ext uri="{FF2B5EF4-FFF2-40B4-BE49-F238E27FC236}">
                <a16:creationId xmlns:a16="http://schemas.microsoft.com/office/drawing/2014/main" id="{1BEA5713-1BC9-AD4B-BC36-B768EAB4A8B1}"/>
              </a:ext>
            </a:extLst>
          </p:cNvPr>
          <p:cNvSpPr>
            <a:spLocks noGrp="1"/>
          </p:cNvSpPr>
          <p:nvPr>
            <p:ph type="body" sz="quarter" idx="13" hasCustomPrompt="1"/>
          </p:nvPr>
        </p:nvSpPr>
        <p:spPr>
          <a:xfrm>
            <a:off x="572524" y="1480927"/>
            <a:ext cx="4022184" cy="561264"/>
          </a:xfrm>
          <a:solidFill>
            <a:schemeClr val="accent2"/>
          </a:solidFill>
        </p:spPr>
        <p:txBody>
          <a:bodyPr anchor="ctr"/>
          <a:lstStyle>
            <a:lvl1pPr marL="91440">
              <a:defRPr sz="1800" b="1">
                <a:solidFill>
                  <a:schemeClr val="bg1"/>
                </a:solidFill>
              </a:defRPr>
            </a:lvl1pPr>
            <a:lvl2pPr marL="0" indent="0">
              <a:buFontTx/>
              <a:buNone/>
              <a:defRPr b="1">
                <a:solidFill>
                  <a:schemeClr val="bg1"/>
                </a:solidFill>
              </a:defRPr>
            </a:lvl2pPr>
          </a:lstStyle>
          <a:p>
            <a:pPr lvl="0"/>
            <a:r>
              <a:rPr lang="en-US" dirty="0"/>
              <a:t>Objectives</a:t>
            </a:r>
          </a:p>
        </p:txBody>
      </p:sp>
      <p:sp>
        <p:nvSpPr>
          <p:cNvPr id="76" name="Text Placeholder 73">
            <a:extLst>
              <a:ext uri="{FF2B5EF4-FFF2-40B4-BE49-F238E27FC236}">
                <a16:creationId xmlns:a16="http://schemas.microsoft.com/office/drawing/2014/main" id="{3C076965-C2B3-344C-92D0-8E254282680B}"/>
              </a:ext>
            </a:extLst>
          </p:cNvPr>
          <p:cNvSpPr>
            <a:spLocks noGrp="1"/>
          </p:cNvSpPr>
          <p:nvPr>
            <p:ph type="body" sz="quarter" idx="15" hasCustomPrompt="1"/>
          </p:nvPr>
        </p:nvSpPr>
        <p:spPr>
          <a:xfrm>
            <a:off x="572523" y="2040150"/>
            <a:ext cx="4022183" cy="997259"/>
          </a:xfrm>
          <a:solidFill>
            <a:schemeClr val="bg1"/>
          </a:solidFill>
        </p:spPr>
        <p:txBody>
          <a:bodyPr lIns="91440" tIns="91440" rIns="91440" anchor="t"/>
          <a:lstStyle>
            <a:lvl1pPr marL="0">
              <a:defRPr sz="1700" b="0">
                <a:solidFill>
                  <a:srgbClr val="75787B"/>
                </a:solidFill>
              </a:defRPr>
            </a:lvl1pPr>
            <a:lvl2pPr marL="0" indent="0">
              <a:buFontTx/>
              <a:buNone/>
              <a:defRPr b="1">
                <a:solidFill>
                  <a:schemeClr val="bg1"/>
                </a:solidFill>
              </a:defRPr>
            </a:lvl2pPr>
          </a:lstStyle>
          <a:p>
            <a:pPr lvl="0"/>
            <a:r>
              <a:rPr lang="en-US" dirty="0"/>
              <a:t>Objectives text</a:t>
            </a:r>
          </a:p>
        </p:txBody>
      </p:sp>
      <p:sp>
        <p:nvSpPr>
          <p:cNvPr id="78" name="Text Placeholder 73">
            <a:extLst>
              <a:ext uri="{FF2B5EF4-FFF2-40B4-BE49-F238E27FC236}">
                <a16:creationId xmlns:a16="http://schemas.microsoft.com/office/drawing/2014/main" id="{BAE53185-A1F7-654B-8E7C-390C3D3E8B29}"/>
              </a:ext>
            </a:extLst>
          </p:cNvPr>
          <p:cNvSpPr>
            <a:spLocks noGrp="1"/>
          </p:cNvSpPr>
          <p:nvPr>
            <p:ph type="body" sz="quarter" idx="16" hasCustomPrompt="1"/>
          </p:nvPr>
        </p:nvSpPr>
        <p:spPr>
          <a:xfrm>
            <a:off x="5225673" y="1480927"/>
            <a:ext cx="6395308" cy="561264"/>
          </a:xfrm>
          <a:solidFill>
            <a:srgbClr val="A4CE4E"/>
          </a:solidFill>
        </p:spPr>
        <p:txBody>
          <a:bodyPr anchor="ctr"/>
          <a:lstStyle>
            <a:lvl1pPr marL="91440">
              <a:defRPr sz="1800" b="1">
                <a:solidFill>
                  <a:schemeClr val="bg1"/>
                </a:solidFill>
              </a:defRPr>
            </a:lvl1pPr>
            <a:lvl2pPr marL="0" indent="0">
              <a:buFontTx/>
              <a:buNone/>
              <a:defRPr b="1">
                <a:solidFill>
                  <a:schemeClr val="bg1"/>
                </a:solidFill>
              </a:defRPr>
            </a:lvl2pPr>
          </a:lstStyle>
          <a:p>
            <a:pPr lvl="0"/>
            <a:r>
              <a:rPr lang="en-US" dirty="0"/>
              <a:t>Solutions</a:t>
            </a:r>
          </a:p>
        </p:txBody>
      </p:sp>
      <p:sp>
        <p:nvSpPr>
          <p:cNvPr id="79" name="Text Placeholder 73">
            <a:extLst>
              <a:ext uri="{FF2B5EF4-FFF2-40B4-BE49-F238E27FC236}">
                <a16:creationId xmlns:a16="http://schemas.microsoft.com/office/drawing/2014/main" id="{388B4F71-CFA2-4B4C-AD69-E5B8E0E0F65F}"/>
              </a:ext>
            </a:extLst>
          </p:cNvPr>
          <p:cNvSpPr>
            <a:spLocks noGrp="1"/>
          </p:cNvSpPr>
          <p:nvPr>
            <p:ph type="body" sz="quarter" idx="17" hasCustomPrompt="1"/>
          </p:nvPr>
        </p:nvSpPr>
        <p:spPr>
          <a:xfrm>
            <a:off x="5225672" y="2040150"/>
            <a:ext cx="6395307" cy="997259"/>
          </a:xfrm>
          <a:solidFill>
            <a:schemeClr val="bg1"/>
          </a:solidFill>
        </p:spPr>
        <p:txBody>
          <a:bodyPr lIns="91440" tIns="91440" rIns="91440" anchor="t"/>
          <a:lstStyle>
            <a:lvl1pPr marL="0">
              <a:defRPr sz="1700" b="0">
                <a:solidFill>
                  <a:srgbClr val="75787B"/>
                </a:solidFill>
              </a:defRPr>
            </a:lvl1pPr>
            <a:lvl2pPr marL="0" indent="0">
              <a:buFontTx/>
              <a:buNone/>
              <a:defRPr b="1">
                <a:solidFill>
                  <a:schemeClr val="bg1"/>
                </a:solidFill>
              </a:defRPr>
            </a:lvl2pPr>
          </a:lstStyle>
          <a:p>
            <a:pPr lvl="0"/>
            <a:r>
              <a:rPr lang="en-US" dirty="0"/>
              <a:t>Solutions text</a:t>
            </a:r>
          </a:p>
        </p:txBody>
      </p:sp>
      <p:sp>
        <p:nvSpPr>
          <p:cNvPr id="80" name="Text Placeholder 73">
            <a:extLst>
              <a:ext uri="{FF2B5EF4-FFF2-40B4-BE49-F238E27FC236}">
                <a16:creationId xmlns:a16="http://schemas.microsoft.com/office/drawing/2014/main" id="{FD81D20F-3202-5544-B44E-A2C42A6C684D}"/>
              </a:ext>
            </a:extLst>
          </p:cNvPr>
          <p:cNvSpPr>
            <a:spLocks noGrp="1"/>
          </p:cNvSpPr>
          <p:nvPr>
            <p:ph type="body" sz="quarter" idx="18" hasCustomPrompt="1"/>
          </p:nvPr>
        </p:nvSpPr>
        <p:spPr>
          <a:xfrm>
            <a:off x="572524" y="3626028"/>
            <a:ext cx="11048456" cy="527388"/>
          </a:xfrm>
          <a:solidFill>
            <a:srgbClr val="0162A2"/>
          </a:solidFill>
          <a:ln>
            <a:noFill/>
          </a:ln>
        </p:spPr>
        <p:txBody>
          <a:bodyPr anchor="ctr"/>
          <a:lstStyle>
            <a:lvl1pPr marL="91440">
              <a:defRPr sz="1800" b="1">
                <a:solidFill>
                  <a:schemeClr val="bg1"/>
                </a:solidFill>
              </a:defRPr>
            </a:lvl1pPr>
            <a:lvl2pPr marL="0" indent="0">
              <a:buFontTx/>
              <a:buNone/>
              <a:defRPr b="1">
                <a:solidFill>
                  <a:schemeClr val="bg1"/>
                </a:solidFill>
              </a:defRPr>
            </a:lvl2pPr>
          </a:lstStyle>
          <a:p>
            <a:pPr lvl="0"/>
            <a:r>
              <a:rPr lang="en-US" dirty="0"/>
              <a:t>Results</a:t>
            </a:r>
          </a:p>
        </p:txBody>
      </p:sp>
      <p:sp>
        <p:nvSpPr>
          <p:cNvPr id="4" name="Text Placeholder 3">
            <a:extLst>
              <a:ext uri="{FF2B5EF4-FFF2-40B4-BE49-F238E27FC236}">
                <a16:creationId xmlns:a16="http://schemas.microsoft.com/office/drawing/2014/main" id="{B1E056AB-36C6-2048-A5AE-BB81E6317BED}"/>
              </a:ext>
            </a:extLst>
          </p:cNvPr>
          <p:cNvSpPr>
            <a:spLocks noGrp="1"/>
          </p:cNvSpPr>
          <p:nvPr>
            <p:ph type="body" sz="quarter" idx="19" hasCustomPrompt="1"/>
          </p:nvPr>
        </p:nvSpPr>
        <p:spPr>
          <a:xfrm>
            <a:off x="576605" y="4152900"/>
            <a:ext cx="770966" cy="808038"/>
          </a:xfrm>
          <a:solidFill>
            <a:srgbClr val="75787B"/>
          </a:solidFill>
        </p:spPr>
        <p:txBody>
          <a:bodyPr anchor="ctr"/>
          <a:lstStyle>
            <a:lvl1pPr algn="ctr">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Subject</a:t>
            </a:r>
          </a:p>
        </p:txBody>
      </p:sp>
      <p:sp>
        <p:nvSpPr>
          <p:cNvPr id="44" name="Text Placeholder 3">
            <a:extLst>
              <a:ext uri="{FF2B5EF4-FFF2-40B4-BE49-F238E27FC236}">
                <a16:creationId xmlns:a16="http://schemas.microsoft.com/office/drawing/2014/main" id="{DD99D73E-D45E-C24E-AC63-AF93E185D1E6}"/>
              </a:ext>
            </a:extLst>
          </p:cNvPr>
          <p:cNvSpPr>
            <a:spLocks noGrp="1"/>
          </p:cNvSpPr>
          <p:nvPr>
            <p:ph type="body" sz="quarter" idx="20" hasCustomPrompt="1"/>
          </p:nvPr>
        </p:nvSpPr>
        <p:spPr>
          <a:xfrm>
            <a:off x="576605" y="5230649"/>
            <a:ext cx="770966" cy="828118"/>
          </a:xfrm>
          <a:solidFill>
            <a:srgbClr val="75787B"/>
          </a:solidFill>
        </p:spPr>
        <p:txBody>
          <a:bodyPr anchor="ctr"/>
          <a:lstStyle>
            <a:lvl1pPr algn="ctr">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Subject</a:t>
            </a:r>
          </a:p>
        </p:txBody>
      </p:sp>
      <p:sp>
        <p:nvSpPr>
          <p:cNvPr id="6" name="Text Placeholder 5">
            <a:extLst>
              <a:ext uri="{FF2B5EF4-FFF2-40B4-BE49-F238E27FC236}">
                <a16:creationId xmlns:a16="http://schemas.microsoft.com/office/drawing/2014/main" id="{BB2EA12B-6376-5B4B-861C-4F6242ADBB93}"/>
              </a:ext>
            </a:extLst>
          </p:cNvPr>
          <p:cNvSpPr>
            <a:spLocks noGrp="1"/>
          </p:cNvSpPr>
          <p:nvPr>
            <p:ph type="body" sz="quarter" idx="21" hasCustomPrompt="1"/>
          </p:nvPr>
        </p:nvSpPr>
        <p:spPr>
          <a:xfrm>
            <a:off x="1348139" y="4972050"/>
            <a:ext cx="1976952"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dirty="0"/>
              <a:t>Category</a:t>
            </a:r>
          </a:p>
        </p:txBody>
      </p:sp>
      <p:sp>
        <p:nvSpPr>
          <p:cNvPr id="46" name="Text Placeholder 5">
            <a:extLst>
              <a:ext uri="{FF2B5EF4-FFF2-40B4-BE49-F238E27FC236}">
                <a16:creationId xmlns:a16="http://schemas.microsoft.com/office/drawing/2014/main" id="{89327E59-EDFF-3F48-84BC-D5386AA123D6}"/>
              </a:ext>
            </a:extLst>
          </p:cNvPr>
          <p:cNvSpPr>
            <a:spLocks noGrp="1"/>
          </p:cNvSpPr>
          <p:nvPr>
            <p:ph type="body" sz="quarter" idx="22" hasCustomPrompt="1"/>
          </p:nvPr>
        </p:nvSpPr>
        <p:spPr>
          <a:xfrm>
            <a:off x="3398999" y="4972050"/>
            <a:ext cx="1976952"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dirty="0"/>
              <a:t>Category</a:t>
            </a:r>
          </a:p>
        </p:txBody>
      </p:sp>
      <p:sp>
        <p:nvSpPr>
          <p:cNvPr id="68" name="Text Placeholder 5">
            <a:extLst>
              <a:ext uri="{FF2B5EF4-FFF2-40B4-BE49-F238E27FC236}">
                <a16:creationId xmlns:a16="http://schemas.microsoft.com/office/drawing/2014/main" id="{B9D75D96-8DC6-2D40-93AF-023146B2BA44}"/>
              </a:ext>
            </a:extLst>
          </p:cNvPr>
          <p:cNvSpPr>
            <a:spLocks noGrp="1"/>
          </p:cNvSpPr>
          <p:nvPr>
            <p:ph type="body" sz="quarter" idx="23" hasCustomPrompt="1"/>
          </p:nvPr>
        </p:nvSpPr>
        <p:spPr>
          <a:xfrm>
            <a:off x="5489600" y="4972050"/>
            <a:ext cx="1976952"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dirty="0"/>
              <a:t>Category</a:t>
            </a:r>
          </a:p>
        </p:txBody>
      </p:sp>
      <p:sp>
        <p:nvSpPr>
          <p:cNvPr id="73" name="Text Placeholder 5">
            <a:extLst>
              <a:ext uri="{FF2B5EF4-FFF2-40B4-BE49-F238E27FC236}">
                <a16:creationId xmlns:a16="http://schemas.microsoft.com/office/drawing/2014/main" id="{68E7A3D7-3D55-E14D-9973-52ADD5592238}"/>
              </a:ext>
            </a:extLst>
          </p:cNvPr>
          <p:cNvSpPr>
            <a:spLocks noGrp="1"/>
          </p:cNvSpPr>
          <p:nvPr>
            <p:ph type="body" sz="quarter" idx="24" hasCustomPrompt="1"/>
          </p:nvPr>
        </p:nvSpPr>
        <p:spPr>
          <a:xfrm>
            <a:off x="7569313" y="4972050"/>
            <a:ext cx="1976952"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dirty="0"/>
              <a:t>Category</a:t>
            </a:r>
          </a:p>
        </p:txBody>
      </p:sp>
      <p:sp>
        <p:nvSpPr>
          <p:cNvPr id="75" name="Text Placeholder 5">
            <a:extLst>
              <a:ext uri="{FF2B5EF4-FFF2-40B4-BE49-F238E27FC236}">
                <a16:creationId xmlns:a16="http://schemas.microsoft.com/office/drawing/2014/main" id="{6CA57B38-0623-1844-BFF2-661FEA97AEF2}"/>
              </a:ext>
            </a:extLst>
          </p:cNvPr>
          <p:cNvSpPr>
            <a:spLocks noGrp="1"/>
          </p:cNvSpPr>
          <p:nvPr>
            <p:ph type="body" sz="quarter" idx="25" hasCustomPrompt="1"/>
          </p:nvPr>
        </p:nvSpPr>
        <p:spPr>
          <a:xfrm>
            <a:off x="9638136" y="5454365"/>
            <a:ext cx="1976952"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dirty="0"/>
              <a:t>Category</a:t>
            </a:r>
          </a:p>
        </p:txBody>
      </p:sp>
      <p:sp>
        <p:nvSpPr>
          <p:cNvPr id="10" name="Text Placeholder 9">
            <a:extLst>
              <a:ext uri="{FF2B5EF4-FFF2-40B4-BE49-F238E27FC236}">
                <a16:creationId xmlns:a16="http://schemas.microsoft.com/office/drawing/2014/main" id="{F483472E-2D0A-5943-8F5E-8D63009A895D}"/>
              </a:ext>
            </a:extLst>
          </p:cNvPr>
          <p:cNvSpPr>
            <a:spLocks noGrp="1"/>
          </p:cNvSpPr>
          <p:nvPr>
            <p:ph type="body" sz="quarter" idx="26" hasCustomPrompt="1"/>
          </p:nvPr>
        </p:nvSpPr>
        <p:spPr>
          <a:xfrm>
            <a:off x="1348139" y="4152900"/>
            <a:ext cx="1976952" cy="819150"/>
          </a:xfrm>
        </p:spPr>
        <p:txBody>
          <a:bodyPr anchor="ctr"/>
          <a:lstStyle>
            <a:lvl1pPr algn="ctr">
              <a:defRPr sz="3500" b="1">
                <a:solidFill>
                  <a:srgbClr val="A4CE4E"/>
                </a:solidFill>
                <a:latin typeface="Georgia" panose="02040502050405020303" pitchFamily="18" charset="0"/>
              </a:defRPr>
            </a:lvl1pPr>
          </a:lstStyle>
          <a:p>
            <a:pPr lvl="0"/>
            <a:r>
              <a:rPr lang="en-US" dirty="0"/>
              <a:t>+XX%</a:t>
            </a:r>
          </a:p>
        </p:txBody>
      </p:sp>
      <p:sp>
        <p:nvSpPr>
          <p:cNvPr id="77" name="Text Placeholder 9">
            <a:extLst>
              <a:ext uri="{FF2B5EF4-FFF2-40B4-BE49-F238E27FC236}">
                <a16:creationId xmlns:a16="http://schemas.microsoft.com/office/drawing/2014/main" id="{6AB1F932-AC71-5146-A865-7A92B37FB64E}"/>
              </a:ext>
            </a:extLst>
          </p:cNvPr>
          <p:cNvSpPr>
            <a:spLocks noGrp="1"/>
          </p:cNvSpPr>
          <p:nvPr>
            <p:ph type="body" sz="quarter" idx="27" hasCustomPrompt="1"/>
          </p:nvPr>
        </p:nvSpPr>
        <p:spPr>
          <a:xfrm>
            <a:off x="3427852" y="4152900"/>
            <a:ext cx="1976952" cy="819150"/>
          </a:xfrm>
        </p:spPr>
        <p:txBody>
          <a:bodyPr anchor="ctr"/>
          <a:lstStyle>
            <a:lvl1pPr algn="ctr">
              <a:defRPr sz="3500" b="1">
                <a:solidFill>
                  <a:srgbClr val="A4CE4E"/>
                </a:solidFill>
                <a:latin typeface="Georgia" panose="02040502050405020303" pitchFamily="18" charset="0"/>
              </a:defRPr>
            </a:lvl1pPr>
          </a:lstStyle>
          <a:p>
            <a:pPr lvl="0"/>
            <a:r>
              <a:rPr lang="en-US" dirty="0"/>
              <a:t>+XX%</a:t>
            </a:r>
          </a:p>
        </p:txBody>
      </p:sp>
      <p:sp>
        <p:nvSpPr>
          <p:cNvPr id="81" name="Text Placeholder 9">
            <a:extLst>
              <a:ext uri="{FF2B5EF4-FFF2-40B4-BE49-F238E27FC236}">
                <a16:creationId xmlns:a16="http://schemas.microsoft.com/office/drawing/2014/main" id="{955271D8-88D8-7F4A-93C3-BD36878DD8B3}"/>
              </a:ext>
            </a:extLst>
          </p:cNvPr>
          <p:cNvSpPr>
            <a:spLocks noGrp="1"/>
          </p:cNvSpPr>
          <p:nvPr>
            <p:ph type="body" sz="quarter" idx="28" hasCustomPrompt="1"/>
          </p:nvPr>
        </p:nvSpPr>
        <p:spPr>
          <a:xfrm>
            <a:off x="5507565" y="4152900"/>
            <a:ext cx="1976952" cy="819150"/>
          </a:xfrm>
        </p:spPr>
        <p:txBody>
          <a:bodyPr anchor="ctr"/>
          <a:lstStyle>
            <a:lvl1pPr algn="ctr">
              <a:defRPr sz="3500" b="1">
                <a:solidFill>
                  <a:srgbClr val="A4CE4E"/>
                </a:solidFill>
                <a:latin typeface="Georgia" panose="02040502050405020303" pitchFamily="18" charset="0"/>
              </a:defRPr>
            </a:lvl1pPr>
          </a:lstStyle>
          <a:p>
            <a:pPr lvl="0"/>
            <a:r>
              <a:rPr lang="en-US" dirty="0"/>
              <a:t>+XX%</a:t>
            </a:r>
          </a:p>
        </p:txBody>
      </p:sp>
      <p:sp>
        <p:nvSpPr>
          <p:cNvPr id="82" name="Text Placeholder 9">
            <a:extLst>
              <a:ext uri="{FF2B5EF4-FFF2-40B4-BE49-F238E27FC236}">
                <a16:creationId xmlns:a16="http://schemas.microsoft.com/office/drawing/2014/main" id="{D422FDCB-0BC0-B942-A0BD-D7E7B3ED9BAD}"/>
              </a:ext>
            </a:extLst>
          </p:cNvPr>
          <p:cNvSpPr>
            <a:spLocks noGrp="1"/>
          </p:cNvSpPr>
          <p:nvPr>
            <p:ph type="body" sz="quarter" idx="29" hasCustomPrompt="1"/>
          </p:nvPr>
        </p:nvSpPr>
        <p:spPr>
          <a:xfrm>
            <a:off x="7587278" y="4152900"/>
            <a:ext cx="1976952" cy="819150"/>
          </a:xfrm>
        </p:spPr>
        <p:txBody>
          <a:bodyPr anchor="ctr"/>
          <a:lstStyle>
            <a:lvl1pPr algn="ctr">
              <a:defRPr sz="3500" b="1">
                <a:solidFill>
                  <a:srgbClr val="A4CE4E"/>
                </a:solidFill>
                <a:latin typeface="Georgia" panose="02040502050405020303" pitchFamily="18" charset="0"/>
              </a:defRPr>
            </a:lvl1pPr>
          </a:lstStyle>
          <a:p>
            <a:pPr lvl="0"/>
            <a:r>
              <a:rPr lang="en-US" dirty="0"/>
              <a:t>+XX%</a:t>
            </a:r>
          </a:p>
        </p:txBody>
      </p:sp>
      <p:sp>
        <p:nvSpPr>
          <p:cNvPr id="84" name="Text Placeholder 9">
            <a:extLst>
              <a:ext uri="{FF2B5EF4-FFF2-40B4-BE49-F238E27FC236}">
                <a16:creationId xmlns:a16="http://schemas.microsoft.com/office/drawing/2014/main" id="{A6748294-6B48-6442-8C59-407A33F9EFD5}"/>
              </a:ext>
            </a:extLst>
          </p:cNvPr>
          <p:cNvSpPr>
            <a:spLocks noGrp="1"/>
          </p:cNvSpPr>
          <p:nvPr>
            <p:ph type="body" sz="quarter" idx="30" hasCustomPrompt="1"/>
          </p:nvPr>
        </p:nvSpPr>
        <p:spPr>
          <a:xfrm>
            <a:off x="1348139" y="5263243"/>
            <a:ext cx="1976952" cy="819150"/>
          </a:xfrm>
        </p:spPr>
        <p:txBody>
          <a:bodyPr anchor="ctr"/>
          <a:lstStyle>
            <a:lvl1pPr algn="ctr">
              <a:defRPr sz="3500" b="1">
                <a:solidFill>
                  <a:srgbClr val="A4CE4E"/>
                </a:solidFill>
                <a:latin typeface="Georgia" panose="02040502050405020303" pitchFamily="18" charset="0"/>
              </a:defRPr>
            </a:lvl1pPr>
          </a:lstStyle>
          <a:p>
            <a:pPr lvl="0"/>
            <a:r>
              <a:rPr lang="en-US" dirty="0"/>
              <a:t>+XX%</a:t>
            </a:r>
          </a:p>
        </p:txBody>
      </p:sp>
      <p:sp>
        <p:nvSpPr>
          <p:cNvPr id="85" name="Text Placeholder 9">
            <a:extLst>
              <a:ext uri="{FF2B5EF4-FFF2-40B4-BE49-F238E27FC236}">
                <a16:creationId xmlns:a16="http://schemas.microsoft.com/office/drawing/2014/main" id="{2E51A067-94DC-2B45-884B-5AC723834773}"/>
              </a:ext>
            </a:extLst>
          </p:cNvPr>
          <p:cNvSpPr>
            <a:spLocks noGrp="1"/>
          </p:cNvSpPr>
          <p:nvPr>
            <p:ph type="body" sz="quarter" idx="31" hasCustomPrompt="1"/>
          </p:nvPr>
        </p:nvSpPr>
        <p:spPr>
          <a:xfrm>
            <a:off x="3427853" y="5263243"/>
            <a:ext cx="1976952" cy="819150"/>
          </a:xfrm>
        </p:spPr>
        <p:txBody>
          <a:bodyPr anchor="ctr"/>
          <a:lstStyle>
            <a:lvl1pPr algn="ctr">
              <a:defRPr sz="3500" b="1">
                <a:solidFill>
                  <a:srgbClr val="A4CE4E"/>
                </a:solidFill>
                <a:latin typeface="Georgia" panose="02040502050405020303" pitchFamily="18" charset="0"/>
              </a:defRPr>
            </a:lvl1pPr>
          </a:lstStyle>
          <a:p>
            <a:pPr lvl="0"/>
            <a:r>
              <a:rPr lang="en-US" dirty="0"/>
              <a:t>+XX%</a:t>
            </a:r>
          </a:p>
        </p:txBody>
      </p:sp>
      <p:sp>
        <p:nvSpPr>
          <p:cNvPr id="86" name="Text Placeholder 9">
            <a:extLst>
              <a:ext uri="{FF2B5EF4-FFF2-40B4-BE49-F238E27FC236}">
                <a16:creationId xmlns:a16="http://schemas.microsoft.com/office/drawing/2014/main" id="{199C57B7-9B89-514C-93C4-1670C2CB2B4A}"/>
              </a:ext>
            </a:extLst>
          </p:cNvPr>
          <p:cNvSpPr>
            <a:spLocks noGrp="1"/>
          </p:cNvSpPr>
          <p:nvPr>
            <p:ph type="body" sz="quarter" idx="32" hasCustomPrompt="1"/>
          </p:nvPr>
        </p:nvSpPr>
        <p:spPr>
          <a:xfrm>
            <a:off x="5496678" y="5263243"/>
            <a:ext cx="1976952" cy="819150"/>
          </a:xfrm>
        </p:spPr>
        <p:txBody>
          <a:bodyPr anchor="ctr"/>
          <a:lstStyle>
            <a:lvl1pPr algn="ctr">
              <a:defRPr sz="3500" b="1">
                <a:solidFill>
                  <a:srgbClr val="A4CE4E"/>
                </a:solidFill>
                <a:latin typeface="Georgia" panose="02040502050405020303" pitchFamily="18" charset="0"/>
              </a:defRPr>
            </a:lvl1pPr>
          </a:lstStyle>
          <a:p>
            <a:pPr lvl="0"/>
            <a:r>
              <a:rPr lang="en-US" dirty="0"/>
              <a:t>+XX%</a:t>
            </a:r>
          </a:p>
        </p:txBody>
      </p:sp>
      <p:sp>
        <p:nvSpPr>
          <p:cNvPr id="87" name="Text Placeholder 9">
            <a:extLst>
              <a:ext uri="{FF2B5EF4-FFF2-40B4-BE49-F238E27FC236}">
                <a16:creationId xmlns:a16="http://schemas.microsoft.com/office/drawing/2014/main" id="{B1898565-A745-5949-A502-6351B353F768}"/>
              </a:ext>
            </a:extLst>
          </p:cNvPr>
          <p:cNvSpPr>
            <a:spLocks noGrp="1"/>
          </p:cNvSpPr>
          <p:nvPr>
            <p:ph type="body" sz="quarter" idx="33" hasCustomPrompt="1"/>
          </p:nvPr>
        </p:nvSpPr>
        <p:spPr>
          <a:xfrm>
            <a:off x="7587279" y="5263243"/>
            <a:ext cx="1976952" cy="819150"/>
          </a:xfrm>
        </p:spPr>
        <p:txBody>
          <a:bodyPr anchor="ctr"/>
          <a:lstStyle>
            <a:lvl1pPr algn="ctr">
              <a:defRPr sz="3500" b="1">
                <a:solidFill>
                  <a:srgbClr val="A4CE4E"/>
                </a:solidFill>
                <a:latin typeface="Georgia" panose="02040502050405020303" pitchFamily="18" charset="0"/>
              </a:defRPr>
            </a:lvl1pPr>
          </a:lstStyle>
          <a:p>
            <a:pPr lvl="0"/>
            <a:r>
              <a:rPr lang="en-US" dirty="0"/>
              <a:t>+XX%</a:t>
            </a:r>
          </a:p>
        </p:txBody>
      </p:sp>
      <p:sp>
        <p:nvSpPr>
          <p:cNvPr id="88" name="Text Placeholder 9">
            <a:extLst>
              <a:ext uri="{FF2B5EF4-FFF2-40B4-BE49-F238E27FC236}">
                <a16:creationId xmlns:a16="http://schemas.microsoft.com/office/drawing/2014/main" id="{A5458C13-27F2-624F-A648-92983CA884EB}"/>
              </a:ext>
            </a:extLst>
          </p:cNvPr>
          <p:cNvSpPr>
            <a:spLocks noGrp="1"/>
          </p:cNvSpPr>
          <p:nvPr>
            <p:ph type="body" sz="quarter" idx="34" hasCustomPrompt="1"/>
          </p:nvPr>
        </p:nvSpPr>
        <p:spPr>
          <a:xfrm>
            <a:off x="9612550" y="4501243"/>
            <a:ext cx="1976952" cy="819150"/>
          </a:xfrm>
        </p:spPr>
        <p:txBody>
          <a:bodyPr anchor="ctr"/>
          <a:lstStyle>
            <a:lvl1pPr algn="ctr">
              <a:defRPr sz="3500" b="1">
                <a:solidFill>
                  <a:srgbClr val="A4CE4E"/>
                </a:solidFill>
                <a:latin typeface="Georgia" panose="02040502050405020303" pitchFamily="18" charset="0"/>
              </a:defRPr>
            </a:lvl1pPr>
          </a:lstStyle>
          <a:p>
            <a:pPr lvl="0"/>
            <a:r>
              <a:rPr lang="en-US" dirty="0"/>
              <a:t>+XX%</a:t>
            </a:r>
          </a:p>
        </p:txBody>
      </p:sp>
      <p:sp>
        <p:nvSpPr>
          <p:cNvPr id="35" name="Text Placeholder 3">
            <a:extLst>
              <a:ext uri="{FF2B5EF4-FFF2-40B4-BE49-F238E27FC236}">
                <a16:creationId xmlns:a16="http://schemas.microsoft.com/office/drawing/2014/main" id="{C57AB934-E49B-0A46-A048-4C724F28378A}"/>
              </a:ext>
            </a:extLst>
          </p:cNvPr>
          <p:cNvSpPr>
            <a:spLocks noGrp="1"/>
          </p:cNvSpPr>
          <p:nvPr>
            <p:ph type="body" sz="quarter" idx="11" hasCustomPrompt="1"/>
          </p:nvPr>
        </p:nvSpPr>
        <p:spPr>
          <a:xfrm>
            <a:off x="7207431" y="6463076"/>
            <a:ext cx="1659370" cy="323850"/>
          </a:xfrm>
        </p:spPr>
        <p:txBody>
          <a:bodyPr/>
          <a:lstStyle>
            <a:lvl1pPr>
              <a:defRPr sz="800" baseline="0">
                <a:solidFill>
                  <a:schemeClr val="bg2"/>
                </a:solidFill>
              </a:defRPr>
            </a:lvl1pPr>
          </a:lstStyle>
          <a:p>
            <a:pPr lvl="0"/>
            <a:r>
              <a:rPr lang="en-US" dirty="0"/>
              <a:t>Confidential Proprietary Information</a:t>
            </a:r>
          </a:p>
        </p:txBody>
      </p:sp>
      <p:sp>
        <p:nvSpPr>
          <p:cNvPr id="36" name="Text Placeholder 6">
            <a:extLst>
              <a:ext uri="{FF2B5EF4-FFF2-40B4-BE49-F238E27FC236}">
                <a16:creationId xmlns:a16="http://schemas.microsoft.com/office/drawing/2014/main" id="{FBBF7E24-D87F-D74E-A8E4-3B69B4E30B00}"/>
              </a:ext>
            </a:extLst>
          </p:cNvPr>
          <p:cNvSpPr>
            <a:spLocks noGrp="1"/>
          </p:cNvSpPr>
          <p:nvPr>
            <p:ph type="body" sz="quarter" idx="12" hasCustomPrompt="1"/>
          </p:nvPr>
        </p:nvSpPr>
        <p:spPr>
          <a:xfrm>
            <a:off x="4392292" y="6480870"/>
            <a:ext cx="2304062" cy="244475"/>
          </a:xfrm>
        </p:spPr>
        <p:txBody>
          <a:bodyPr/>
          <a:lstStyle>
            <a:lvl1pPr>
              <a:defRPr sz="8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329045257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animBg="1"/>
    </p:bld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Org Chart Layout">
    <p:spTree>
      <p:nvGrpSpPr>
        <p:cNvPr id="1" name=""/>
        <p:cNvGrpSpPr/>
        <p:nvPr/>
      </p:nvGrpSpPr>
      <p:grpSpPr>
        <a:xfrm>
          <a:off x="0" y="0"/>
          <a:ext cx="0" cy="0"/>
          <a:chOff x="0" y="0"/>
          <a:chExt cx="0" cy="0"/>
        </a:xfrm>
      </p:grpSpPr>
      <p:cxnSp>
        <p:nvCxnSpPr>
          <p:cNvPr id="44" name="Straight Connector 43">
            <a:extLst>
              <a:ext uri="{FF2B5EF4-FFF2-40B4-BE49-F238E27FC236}">
                <a16:creationId xmlns:a16="http://schemas.microsoft.com/office/drawing/2014/main" id="{DB34903D-D065-FE4A-B097-7D92BD87FBD9}"/>
              </a:ext>
            </a:extLst>
          </p:cNvPr>
          <p:cNvCxnSpPr>
            <a:cxnSpLocks/>
          </p:cNvCxnSpPr>
          <p:nvPr userDrawn="1"/>
        </p:nvCxnSpPr>
        <p:spPr>
          <a:xfrm>
            <a:off x="2935385" y="1986614"/>
            <a:ext cx="0" cy="3770014"/>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DADF770-44BC-264C-BD15-BCDFC7B5AF62}"/>
              </a:ext>
            </a:extLst>
          </p:cNvPr>
          <p:cNvCxnSpPr>
            <a:cxnSpLocks/>
          </p:cNvCxnSpPr>
          <p:nvPr userDrawn="1"/>
        </p:nvCxnSpPr>
        <p:spPr>
          <a:xfrm>
            <a:off x="4456469" y="1986614"/>
            <a:ext cx="0" cy="3770014"/>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C9F7EAA5-630B-2D44-AC5A-A64DD8D4516B}"/>
              </a:ext>
            </a:extLst>
          </p:cNvPr>
          <p:cNvCxnSpPr>
            <a:cxnSpLocks/>
          </p:cNvCxnSpPr>
          <p:nvPr userDrawn="1"/>
        </p:nvCxnSpPr>
        <p:spPr>
          <a:xfrm>
            <a:off x="5997435" y="1689652"/>
            <a:ext cx="0" cy="4066976"/>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C57DF10C-DCA0-FF42-8E02-942225F75635}"/>
              </a:ext>
            </a:extLst>
          </p:cNvPr>
          <p:cNvCxnSpPr>
            <a:cxnSpLocks/>
          </p:cNvCxnSpPr>
          <p:nvPr userDrawn="1"/>
        </p:nvCxnSpPr>
        <p:spPr>
          <a:xfrm>
            <a:off x="7528460" y="1986614"/>
            <a:ext cx="0" cy="3770014"/>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5C55C248-AFD5-A341-A592-BA5232F58F24}"/>
              </a:ext>
            </a:extLst>
          </p:cNvPr>
          <p:cNvCxnSpPr>
            <a:cxnSpLocks/>
          </p:cNvCxnSpPr>
          <p:nvPr userDrawn="1"/>
        </p:nvCxnSpPr>
        <p:spPr>
          <a:xfrm>
            <a:off x="9059484" y="1986614"/>
            <a:ext cx="0" cy="3770014"/>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8EAFD62E-A80B-C64A-8D0D-174D79F21DD3}"/>
              </a:ext>
            </a:extLst>
          </p:cNvPr>
          <p:cNvCxnSpPr>
            <a:cxnSpLocks/>
          </p:cNvCxnSpPr>
          <p:nvPr userDrawn="1"/>
        </p:nvCxnSpPr>
        <p:spPr>
          <a:xfrm>
            <a:off x="10590509" y="1986614"/>
            <a:ext cx="0" cy="3770014"/>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457319" y="457200"/>
            <a:ext cx="9457359" cy="731610"/>
          </a:xfrm>
        </p:spPr>
        <p:txBody>
          <a:bodyPr anchor="t"/>
          <a:lstStyle>
            <a:lvl1pPr>
              <a:defRPr>
                <a:solidFill>
                  <a:schemeClr val="accent1"/>
                </a:solidFill>
              </a:defRPr>
            </a:lvl1pPr>
          </a:lstStyle>
          <a:p>
            <a:r>
              <a:rPr lang="en-US" dirty="0"/>
              <a:t>Organizational Structure</a:t>
            </a:r>
          </a:p>
        </p:txBody>
      </p:sp>
      <p:sp>
        <p:nvSpPr>
          <p:cNvPr id="5" name="Text Placeholder 4">
            <a:extLst>
              <a:ext uri="{FF2B5EF4-FFF2-40B4-BE49-F238E27FC236}">
                <a16:creationId xmlns:a16="http://schemas.microsoft.com/office/drawing/2014/main" id="{8E0B5DC3-9C7D-174D-8B87-A2E4B19D1E58}"/>
              </a:ext>
            </a:extLst>
          </p:cNvPr>
          <p:cNvSpPr>
            <a:spLocks noGrp="1"/>
          </p:cNvSpPr>
          <p:nvPr>
            <p:ph type="body" sz="quarter" idx="13" hasCustomPrompt="1"/>
          </p:nvPr>
        </p:nvSpPr>
        <p:spPr>
          <a:xfrm>
            <a:off x="4623813" y="1108656"/>
            <a:ext cx="2743915" cy="685800"/>
          </a:xfrm>
          <a:solidFill>
            <a:schemeClr val="accent2"/>
          </a:solidFill>
          <a:ln>
            <a:noFill/>
          </a:ln>
        </p:spPr>
        <p:txBody>
          <a:bodyPr anchor="ctr"/>
          <a:lstStyle>
            <a:lvl1pPr algn="ctr">
              <a:defRPr sz="1800" b="1">
                <a:solidFill>
                  <a:schemeClr val="bg1"/>
                </a:solidFill>
              </a:defRPr>
            </a:lvl1pPr>
            <a:lvl2pPr marL="0" indent="0" algn="ctr">
              <a:buFontTx/>
              <a:buNone/>
              <a:defRPr sz="15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cxnSp>
        <p:nvCxnSpPr>
          <p:cNvPr id="30" name="Straight Connector 29">
            <a:extLst>
              <a:ext uri="{FF2B5EF4-FFF2-40B4-BE49-F238E27FC236}">
                <a16:creationId xmlns:a16="http://schemas.microsoft.com/office/drawing/2014/main" id="{B2065228-5E63-3044-A69B-825EF52A151C}"/>
              </a:ext>
            </a:extLst>
          </p:cNvPr>
          <p:cNvCxnSpPr>
            <a:cxnSpLocks/>
          </p:cNvCxnSpPr>
          <p:nvPr userDrawn="1"/>
        </p:nvCxnSpPr>
        <p:spPr>
          <a:xfrm flipH="1">
            <a:off x="1394418" y="1989304"/>
            <a:ext cx="9202706" cy="0"/>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A65853A-D639-FF42-8728-2FA777245600}"/>
              </a:ext>
            </a:extLst>
          </p:cNvPr>
          <p:cNvCxnSpPr>
            <a:cxnSpLocks/>
          </p:cNvCxnSpPr>
          <p:nvPr userDrawn="1"/>
        </p:nvCxnSpPr>
        <p:spPr>
          <a:xfrm>
            <a:off x="1394418" y="1986614"/>
            <a:ext cx="0" cy="3770014"/>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2" name="Text Placeholder 4">
            <a:extLst>
              <a:ext uri="{FF2B5EF4-FFF2-40B4-BE49-F238E27FC236}">
                <a16:creationId xmlns:a16="http://schemas.microsoft.com/office/drawing/2014/main" id="{39F956F3-3295-084B-BFE8-3E645237DA61}"/>
              </a:ext>
            </a:extLst>
          </p:cNvPr>
          <p:cNvSpPr>
            <a:spLocks noGrp="1"/>
          </p:cNvSpPr>
          <p:nvPr>
            <p:ph type="body" sz="quarter" idx="16" hasCustomPrompt="1"/>
          </p:nvPr>
        </p:nvSpPr>
        <p:spPr>
          <a:xfrm>
            <a:off x="2242224" y="2163633"/>
            <a:ext cx="1371957" cy="685800"/>
          </a:xfrm>
          <a:solidFill>
            <a:schemeClr val="accent3"/>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33" name="Text Placeholder 4">
            <a:extLst>
              <a:ext uri="{FF2B5EF4-FFF2-40B4-BE49-F238E27FC236}">
                <a16:creationId xmlns:a16="http://schemas.microsoft.com/office/drawing/2014/main" id="{01EB2656-5C04-884D-9CD2-F154D15F9A6A}"/>
              </a:ext>
            </a:extLst>
          </p:cNvPr>
          <p:cNvSpPr>
            <a:spLocks noGrp="1"/>
          </p:cNvSpPr>
          <p:nvPr>
            <p:ph type="body" sz="quarter" idx="17" hasCustomPrompt="1"/>
          </p:nvPr>
        </p:nvSpPr>
        <p:spPr>
          <a:xfrm>
            <a:off x="3776008" y="2163633"/>
            <a:ext cx="1371957" cy="685800"/>
          </a:xfrm>
          <a:solidFill>
            <a:schemeClr val="accent3"/>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 </a:t>
            </a:r>
          </a:p>
        </p:txBody>
      </p:sp>
      <p:sp>
        <p:nvSpPr>
          <p:cNvPr id="34" name="Text Placeholder 4">
            <a:extLst>
              <a:ext uri="{FF2B5EF4-FFF2-40B4-BE49-F238E27FC236}">
                <a16:creationId xmlns:a16="http://schemas.microsoft.com/office/drawing/2014/main" id="{6B0A1534-4860-8F4C-BDEA-93C0DD3B456C}"/>
              </a:ext>
            </a:extLst>
          </p:cNvPr>
          <p:cNvSpPr>
            <a:spLocks noGrp="1"/>
          </p:cNvSpPr>
          <p:nvPr>
            <p:ph type="body" sz="quarter" idx="18" hasCustomPrompt="1"/>
          </p:nvPr>
        </p:nvSpPr>
        <p:spPr>
          <a:xfrm>
            <a:off x="5309793" y="2163633"/>
            <a:ext cx="1371957" cy="685800"/>
          </a:xfrm>
          <a:solidFill>
            <a:schemeClr val="accent3"/>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 </a:t>
            </a:r>
          </a:p>
        </p:txBody>
      </p:sp>
      <p:sp>
        <p:nvSpPr>
          <p:cNvPr id="35" name="Text Placeholder 4">
            <a:extLst>
              <a:ext uri="{FF2B5EF4-FFF2-40B4-BE49-F238E27FC236}">
                <a16:creationId xmlns:a16="http://schemas.microsoft.com/office/drawing/2014/main" id="{B26C4A46-9B0E-404B-B1C2-F466FF3BBDC3}"/>
              </a:ext>
            </a:extLst>
          </p:cNvPr>
          <p:cNvSpPr>
            <a:spLocks noGrp="1"/>
          </p:cNvSpPr>
          <p:nvPr>
            <p:ph type="body" sz="quarter" idx="19" hasCustomPrompt="1"/>
          </p:nvPr>
        </p:nvSpPr>
        <p:spPr>
          <a:xfrm>
            <a:off x="6843577" y="2163633"/>
            <a:ext cx="1371957" cy="685800"/>
          </a:xfrm>
          <a:solidFill>
            <a:schemeClr val="accent3"/>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 </a:t>
            </a:r>
          </a:p>
        </p:txBody>
      </p:sp>
      <p:sp>
        <p:nvSpPr>
          <p:cNvPr id="36" name="Text Placeholder 4">
            <a:extLst>
              <a:ext uri="{FF2B5EF4-FFF2-40B4-BE49-F238E27FC236}">
                <a16:creationId xmlns:a16="http://schemas.microsoft.com/office/drawing/2014/main" id="{D0BF2D4B-8BB7-3145-9963-AA4ED3A8E9D6}"/>
              </a:ext>
            </a:extLst>
          </p:cNvPr>
          <p:cNvSpPr>
            <a:spLocks noGrp="1"/>
          </p:cNvSpPr>
          <p:nvPr>
            <p:ph type="body" sz="quarter" idx="20" hasCustomPrompt="1"/>
          </p:nvPr>
        </p:nvSpPr>
        <p:spPr>
          <a:xfrm>
            <a:off x="8377362" y="2163633"/>
            <a:ext cx="1371957" cy="685800"/>
          </a:xfrm>
          <a:solidFill>
            <a:schemeClr val="accent3"/>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 </a:t>
            </a:r>
          </a:p>
        </p:txBody>
      </p:sp>
      <p:sp>
        <p:nvSpPr>
          <p:cNvPr id="10" name="Text Placeholder 4">
            <a:extLst>
              <a:ext uri="{FF2B5EF4-FFF2-40B4-BE49-F238E27FC236}">
                <a16:creationId xmlns:a16="http://schemas.microsoft.com/office/drawing/2014/main" id="{47F7D621-06CC-0949-A9E2-46D9B2BDCBF0}"/>
              </a:ext>
            </a:extLst>
          </p:cNvPr>
          <p:cNvSpPr>
            <a:spLocks noGrp="1"/>
          </p:cNvSpPr>
          <p:nvPr>
            <p:ph type="body" sz="quarter" idx="15" hasCustomPrompt="1"/>
          </p:nvPr>
        </p:nvSpPr>
        <p:spPr>
          <a:xfrm>
            <a:off x="708440" y="2163633"/>
            <a:ext cx="1371957" cy="685800"/>
          </a:xfrm>
          <a:solidFill>
            <a:schemeClr val="accent3"/>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37" name="Text Placeholder 4">
            <a:extLst>
              <a:ext uri="{FF2B5EF4-FFF2-40B4-BE49-F238E27FC236}">
                <a16:creationId xmlns:a16="http://schemas.microsoft.com/office/drawing/2014/main" id="{F84D6538-AF11-ED4D-984F-402D45D9F746}"/>
              </a:ext>
            </a:extLst>
          </p:cNvPr>
          <p:cNvSpPr>
            <a:spLocks noGrp="1"/>
          </p:cNvSpPr>
          <p:nvPr>
            <p:ph type="body" sz="quarter" idx="21" hasCustomPrompt="1"/>
          </p:nvPr>
        </p:nvSpPr>
        <p:spPr>
          <a:xfrm>
            <a:off x="9911144" y="2163633"/>
            <a:ext cx="1371957" cy="685800"/>
          </a:xfrm>
          <a:solidFill>
            <a:schemeClr val="accent3"/>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 </a:t>
            </a:r>
          </a:p>
        </p:txBody>
      </p:sp>
      <p:sp>
        <p:nvSpPr>
          <p:cNvPr id="38" name="Text Placeholder 4">
            <a:extLst>
              <a:ext uri="{FF2B5EF4-FFF2-40B4-BE49-F238E27FC236}">
                <a16:creationId xmlns:a16="http://schemas.microsoft.com/office/drawing/2014/main" id="{6A0C2CF3-6B45-0041-BBCA-D96B6E82BCDC}"/>
              </a:ext>
            </a:extLst>
          </p:cNvPr>
          <p:cNvSpPr>
            <a:spLocks noGrp="1"/>
          </p:cNvSpPr>
          <p:nvPr>
            <p:ph type="body" sz="quarter" idx="22" hasCustomPrompt="1"/>
          </p:nvPr>
        </p:nvSpPr>
        <p:spPr>
          <a:xfrm>
            <a:off x="708440" y="2976157"/>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39" name="Text Placeholder 4">
            <a:extLst>
              <a:ext uri="{FF2B5EF4-FFF2-40B4-BE49-F238E27FC236}">
                <a16:creationId xmlns:a16="http://schemas.microsoft.com/office/drawing/2014/main" id="{3F5CDDF5-D0C3-7941-91EB-682C2D305769}"/>
              </a:ext>
            </a:extLst>
          </p:cNvPr>
          <p:cNvSpPr>
            <a:spLocks noGrp="1"/>
          </p:cNvSpPr>
          <p:nvPr>
            <p:ph type="body" sz="quarter" idx="23" hasCustomPrompt="1"/>
          </p:nvPr>
        </p:nvSpPr>
        <p:spPr>
          <a:xfrm>
            <a:off x="708440" y="3788681"/>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40" name="Text Placeholder 4">
            <a:extLst>
              <a:ext uri="{FF2B5EF4-FFF2-40B4-BE49-F238E27FC236}">
                <a16:creationId xmlns:a16="http://schemas.microsoft.com/office/drawing/2014/main" id="{68464115-2200-674B-BF0D-BE88E3866470}"/>
              </a:ext>
            </a:extLst>
          </p:cNvPr>
          <p:cNvSpPr>
            <a:spLocks noGrp="1"/>
          </p:cNvSpPr>
          <p:nvPr>
            <p:ph type="body" sz="quarter" idx="24" hasCustomPrompt="1"/>
          </p:nvPr>
        </p:nvSpPr>
        <p:spPr>
          <a:xfrm>
            <a:off x="708440" y="4601205"/>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41" name="Text Placeholder 4">
            <a:extLst>
              <a:ext uri="{FF2B5EF4-FFF2-40B4-BE49-F238E27FC236}">
                <a16:creationId xmlns:a16="http://schemas.microsoft.com/office/drawing/2014/main" id="{693D6790-07A1-6D41-80E0-F38F2FE4FB08}"/>
              </a:ext>
            </a:extLst>
          </p:cNvPr>
          <p:cNvSpPr>
            <a:spLocks noGrp="1"/>
          </p:cNvSpPr>
          <p:nvPr>
            <p:ph type="body" sz="quarter" idx="25" hasCustomPrompt="1"/>
          </p:nvPr>
        </p:nvSpPr>
        <p:spPr>
          <a:xfrm>
            <a:off x="708440" y="5413728"/>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45" name="Text Placeholder 4">
            <a:extLst>
              <a:ext uri="{FF2B5EF4-FFF2-40B4-BE49-F238E27FC236}">
                <a16:creationId xmlns:a16="http://schemas.microsoft.com/office/drawing/2014/main" id="{7A708032-EF9E-5B46-B39C-7C40A75EC54D}"/>
              </a:ext>
            </a:extLst>
          </p:cNvPr>
          <p:cNvSpPr>
            <a:spLocks noGrp="1"/>
          </p:cNvSpPr>
          <p:nvPr>
            <p:ph type="body" sz="quarter" idx="26" hasCustomPrompt="1"/>
          </p:nvPr>
        </p:nvSpPr>
        <p:spPr>
          <a:xfrm>
            <a:off x="2249407" y="2976157"/>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46" name="Text Placeholder 4">
            <a:extLst>
              <a:ext uri="{FF2B5EF4-FFF2-40B4-BE49-F238E27FC236}">
                <a16:creationId xmlns:a16="http://schemas.microsoft.com/office/drawing/2014/main" id="{889122AD-2BDB-E845-B445-CF11DCF32986}"/>
              </a:ext>
            </a:extLst>
          </p:cNvPr>
          <p:cNvSpPr>
            <a:spLocks noGrp="1"/>
          </p:cNvSpPr>
          <p:nvPr>
            <p:ph type="body" sz="quarter" idx="27" hasCustomPrompt="1"/>
          </p:nvPr>
        </p:nvSpPr>
        <p:spPr>
          <a:xfrm>
            <a:off x="2249407" y="3788681"/>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47" name="Text Placeholder 4">
            <a:extLst>
              <a:ext uri="{FF2B5EF4-FFF2-40B4-BE49-F238E27FC236}">
                <a16:creationId xmlns:a16="http://schemas.microsoft.com/office/drawing/2014/main" id="{BC4495ED-CD28-5849-8E96-27B5F332CC1A}"/>
              </a:ext>
            </a:extLst>
          </p:cNvPr>
          <p:cNvSpPr>
            <a:spLocks noGrp="1"/>
          </p:cNvSpPr>
          <p:nvPr>
            <p:ph type="body" sz="quarter" idx="28" hasCustomPrompt="1"/>
          </p:nvPr>
        </p:nvSpPr>
        <p:spPr>
          <a:xfrm>
            <a:off x="2249407" y="4601205"/>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48" name="Text Placeholder 4">
            <a:extLst>
              <a:ext uri="{FF2B5EF4-FFF2-40B4-BE49-F238E27FC236}">
                <a16:creationId xmlns:a16="http://schemas.microsoft.com/office/drawing/2014/main" id="{121D6437-CC3F-BE4D-8359-F21AC166C993}"/>
              </a:ext>
            </a:extLst>
          </p:cNvPr>
          <p:cNvSpPr>
            <a:spLocks noGrp="1"/>
          </p:cNvSpPr>
          <p:nvPr>
            <p:ph type="body" sz="quarter" idx="29" hasCustomPrompt="1"/>
          </p:nvPr>
        </p:nvSpPr>
        <p:spPr>
          <a:xfrm>
            <a:off x="2249407" y="5413728"/>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50" name="Text Placeholder 4">
            <a:extLst>
              <a:ext uri="{FF2B5EF4-FFF2-40B4-BE49-F238E27FC236}">
                <a16:creationId xmlns:a16="http://schemas.microsoft.com/office/drawing/2014/main" id="{D9D92D25-926E-8A4E-B547-AEA5A7013C2F}"/>
              </a:ext>
            </a:extLst>
          </p:cNvPr>
          <p:cNvSpPr>
            <a:spLocks noGrp="1"/>
          </p:cNvSpPr>
          <p:nvPr>
            <p:ph type="body" sz="quarter" idx="30" hasCustomPrompt="1"/>
          </p:nvPr>
        </p:nvSpPr>
        <p:spPr>
          <a:xfrm>
            <a:off x="3770490" y="2976157"/>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51" name="Text Placeholder 4">
            <a:extLst>
              <a:ext uri="{FF2B5EF4-FFF2-40B4-BE49-F238E27FC236}">
                <a16:creationId xmlns:a16="http://schemas.microsoft.com/office/drawing/2014/main" id="{2216BD29-6E2A-0546-B127-70F65DE22B9D}"/>
              </a:ext>
            </a:extLst>
          </p:cNvPr>
          <p:cNvSpPr>
            <a:spLocks noGrp="1"/>
          </p:cNvSpPr>
          <p:nvPr>
            <p:ph type="body" sz="quarter" idx="31" hasCustomPrompt="1"/>
          </p:nvPr>
        </p:nvSpPr>
        <p:spPr>
          <a:xfrm>
            <a:off x="3770490" y="3788681"/>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52" name="Text Placeholder 4">
            <a:extLst>
              <a:ext uri="{FF2B5EF4-FFF2-40B4-BE49-F238E27FC236}">
                <a16:creationId xmlns:a16="http://schemas.microsoft.com/office/drawing/2014/main" id="{A9B2A9FE-8C9E-9540-9FE0-86B313A29E53}"/>
              </a:ext>
            </a:extLst>
          </p:cNvPr>
          <p:cNvSpPr>
            <a:spLocks noGrp="1"/>
          </p:cNvSpPr>
          <p:nvPr>
            <p:ph type="body" sz="quarter" idx="32" hasCustomPrompt="1"/>
          </p:nvPr>
        </p:nvSpPr>
        <p:spPr>
          <a:xfrm>
            <a:off x="3770490" y="4601205"/>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53" name="Text Placeholder 4">
            <a:extLst>
              <a:ext uri="{FF2B5EF4-FFF2-40B4-BE49-F238E27FC236}">
                <a16:creationId xmlns:a16="http://schemas.microsoft.com/office/drawing/2014/main" id="{CF3A78C7-6BD2-1B41-9E17-A6D6927465CD}"/>
              </a:ext>
            </a:extLst>
          </p:cNvPr>
          <p:cNvSpPr>
            <a:spLocks noGrp="1"/>
          </p:cNvSpPr>
          <p:nvPr>
            <p:ph type="body" sz="quarter" idx="33" hasCustomPrompt="1"/>
          </p:nvPr>
        </p:nvSpPr>
        <p:spPr>
          <a:xfrm>
            <a:off x="3770490" y="5413728"/>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55" name="Text Placeholder 4">
            <a:extLst>
              <a:ext uri="{FF2B5EF4-FFF2-40B4-BE49-F238E27FC236}">
                <a16:creationId xmlns:a16="http://schemas.microsoft.com/office/drawing/2014/main" id="{ADE5C341-5274-DB44-9598-769882787F5E}"/>
              </a:ext>
            </a:extLst>
          </p:cNvPr>
          <p:cNvSpPr>
            <a:spLocks noGrp="1"/>
          </p:cNvSpPr>
          <p:nvPr>
            <p:ph type="body" sz="quarter" idx="34" hasCustomPrompt="1"/>
          </p:nvPr>
        </p:nvSpPr>
        <p:spPr>
          <a:xfrm>
            <a:off x="5311456" y="2976157"/>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56" name="Text Placeholder 4">
            <a:extLst>
              <a:ext uri="{FF2B5EF4-FFF2-40B4-BE49-F238E27FC236}">
                <a16:creationId xmlns:a16="http://schemas.microsoft.com/office/drawing/2014/main" id="{D6C8BE03-E8AF-724B-B648-28E3A5613A3A}"/>
              </a:ext>
            </a:extLst>
          </p:cNvPr>
          <p:cNvSpPr>
            <a:spLocks noGrp="1"/>
          </p:cNvSpPr>
          <p:nvPr>
            <p:ph type="body" sz="quarter" idx="35" hasCustomPrompt="1"/>
          </p:nvPr>
        </p:nvSpPr>
        <p:spPr>
          <a:xfrm>
            <a:off x="5311456" y="3788681"/>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57" name="Text Placeholder 4">
            <a:extLst>
              <a:ext uri="{FF2B5EF4-FFF2-40B4-BE49-F238E27FC236}">
                <a16:creationId xmlns:a16="http://schemas.microsoft.com/office/drawing/2014/main" id="{939BE5AB-8DC3-C84A-984A-18C088ABD183}"/>
              </a:ext>
            </a:extLst>
          </p:cNvPr>
          <p:cNvSpPr>
            <a:spLocks noGrp="1"/>
          </p:cNvSpPr>
          <p:nvPr>
            <p:ph type="body" sz="quarter" idx="36" hasCustomPrompt="1"/>
          </p:nvPr>
        </p:nvSpPr>
        <p:spPr>
          <a:xfrm>
            <a:off x="5311456" y="4601205"/>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58" name="Text Placeholder 4">
            <a:extLst>
              <a:ext uri="{FF2B5EF4-FFF2-40B4-BE49-F238E27FC236}">
                <a16:creationId xmlns:a16="http://schemas.microsoft.com/office/drawing/2014/main" id="{5CCF42FB-6955-2D4D-A45E-1DE2D709A79C}"/>
              </a:ext>
            </a:extLst>
          </p:cNvPr>
          <p:cNvSpPr>
            <a:spLocks noGrp="1"/>
          </p:cNvSpPr>
          <p:nvPr>
            <p:ph type="body" sz="quarter" idx="37" hasCustomPrompt="1"/>
          </p:nvPr>
        </p:nvSpPr>
        <p:spPr>
          <a:xfrm>
            <a:off x="5311456" y="5413728"/>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60" name="Text Placeholder 4">
            <a:extLst>
              <a:ext uri="{FF2B5EF4-FFF2-40B4-BE49-F238E27FC236}">
                <a16:creationId xmlns:a16="http://schemas.microsoft.com/office/drawing/2014/main" id="{1AD1F1EE-C818-334B-941A-651219D768F9}"/>
              </a:ext>
            </a:extLst>
          </p:cNvPr>
          <p:cNvSpPr>
            <a:spLocks noGrp="1"/>
          </p:cNvSpPr>
          <p:nvPr>
            <p:ph type="body" sz="quarter" idx="38" hasCustomPrompt="1"/>
          </p:nvPr>
        </p:nvSpPr>
        <p:spPr>
          <a:xfrm>
            <a:off x="6842481" y="2976157"/>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61" name="Text Placeholder 4">
            <a:extLst>
              <a:ext uri="{FF2B5EF4-FFF2-40B4-BE49-F238E27FC236}">
                <a16:creationId xmlns:a16="http://schemas.microsoft.com/office/drawing/2014/main" id="{00AEECC9-ABF2-2141-82BF-899F23C32EC0}"/>
              </a:ext>
            </a:extLst>
          </p:cNvPr>
          <p:cNvSpPr>
            <a:spLocks noGrp="1"/>
          </p:cNvSpPr>
          <p:nvPr>
            <p:ph type="body" sz="quarter" idx="39" hasCustomPrompt="1"/>
          </p:nvPr>
        </p:nvSpPr>
        <p:spPr>
          <a:xfrm>
            <a:off x="6842481" y="3788681"/>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62" name="Text Placeholder 4">
            <a:extLst>
              <a:ext uri="{FF2B5EF4-FFF2-40B4-BE49-F238E27FC236}">
                <a16:creationId xmlns:a16="http://schemas.microsoft.com/office/drawing/2014/main" id="{9A4104C9-4196-1442-A703-D4F60890C6B5}"/>
              </a:ext>
            </a:extLst>
          </p:cNvPr>
          <p:cNvSpPr>
            <a:spLocks noGrp="1"/>
          </p:cNvSpPr>
          <p:nvPr>
            <p:ph type="body" sz="quarter" idx="40" hasCustomPrompt="1"/>
          </p:nvPr>
        </p:nvSpPr>
        <p:spPr>
          <a:xfrm>
            <a:off x="6842481" y="4601205"/>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63" name="Text Placeholder 4">
            <a:extLst>
              <a:ext uri="{FF2B5EF4-FFF2-40B4-BE49-F238E27FC236}">
                <a16:creationId xmlns:a16="http://schemas.microsoft.com/office/drawing/2014/main" id="{36A29F5D-993F-D645-8478-E53C1F3246A6}"/>
              </a:ext>
            </a:extLst>
          </p:cNvPr>
          <p:cNvSpPr>
            <a:spLocks noGrp="1"/>
          </p:cNvSpPr>
          <p:nvPr>
            <p:ph type="body" sz="quarter" idx="41" hasCustomPrompt="1"/>
          </p:nvPr>
        </p:nvSpPr>
        <p:spPr>
          <a:xfrm>
            <a:off x="6842481" y="5413728"/>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65" name="Text Placeholder 4">
            <a:extLst>
              <a:ext uri="{FF2B5EF4-FFF2-40B4-BE49-F238E27FC236}">
                <a16:creationId xmlns:a16="http://schemas.microsoft.com/office/drawing/2014/main" id="{3CA31C64-6049-3347-B4C7-6C17E3DDF7D0}"/>
              </a:ext>
            </a:extLst>
          </p:cNvPr>
          <p:cNvSpPr>
            <a:spLocks noGrp="1"/>
          </p:cNvSpPr>
          <p:nvPr>
            <p:ph type="body" sz="quarter" idx="42" hasCustomPrompt="1"/>
          </p:nvPr>
        </p:nvSpPr>
        <p:spPr>
          <a:xfrm>
            <a:off x="8373506" y="2976157"/>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66" name="Text Placeholder 4">
            <a:extLst>
              <a:ext uri="{FF2B5EF4-FFF2-40B4-BE49-F238E27FC236}">
                <a16:creationId xmlns:a16="http://schemas.microsoft.com/office/drawing/2014/main" id="{AE8DDAF9-46AB-CB45-8CA7-4BFA5037A970}"/>
              </a:ext>
            </a:extLst>
          </p:cNvPr>
          <p:cNvSpPr>
            <a:spLocks noGrp="1"/>
          </p:cNvSpPr>
          <p:nvPr>
            <p:ph type="body" sz="quarter" idx="43" hasCustomPrompt="1"/>
          </p:nvPr>
        </p:nvSpPr>
        <p:spPr>
          <a:xfrm>
            <a:off x="8373506" y="3788681"/>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67" name="Text Placeholder 4">
            <a:extLst>
              <a:ext uri="{FF2B5EF4-FFF2-40B4-BE49-F238E27FC236}">
                <a16:creationId xmlns:a16="http://schemas.microsoft.com/office/drawing/2014/main" id="{4A5D6438-D823-6D4B-867A-A0BBD43BC25C}"/>
              </a:ext>
            </a:extLst>
          </p:cNvPr>
          <p:cNvSpPr>
            <a:spLocks noGrp="1"/>
          </p:cNvSpPr>
          <p:nvPr>
            <p:ph type="body" sz="quarter" idx="44" hasCustomPrompt="1"/>
          </p:nvPr>
        </p:nvSpPr>
        <p:spPr>
          <a:xfrm>
            <a:off x="8373506" y="4601205"/>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68" name="Text Placeholder 4">
            <a:extLst>
              <a:ext uri="{FF2B5EF4-FFF2-40B4-BE49-F238E27FC236}">
                <a16:creationId xmlns:a16="http://schemas.microsoft.com/office/drawing/2014/main" id="{4669BD18-0F03-FF45-9AD2-87D7B81CDCBC}"/>
              </a:ext>
            </a:extLst>
          </p:cNvPr>
          <p:cNvSpPr>
            <a:spLocks noGrp="1"/>
          </p:cNvSpPr>
          <p:nvPr>
            <p:ph type="body" sz="quarter" idx="45" hasCustomPrompt="1"/>
          </p:nvPr>
        </p:nvSpPr>
        <p:spPr>
          <a:xfrm>
            <a:off x="8373506" y="5413728"/>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70" name="Text Placeholder 4">
            <a:extLst>
              <a:ext uri="{FF2B5EF4-FFF2-40B4-BE49-F238E27FC236}">
                <a16:creationId xmlns:a16="http://schemas.microsoft.com/office/drawing/2014/main" id="{000CFB51-117D-7548-B369-D81B06EB9FA5}"/>
              </a:ext>
            </a:extLst>
          </p:cNvPr>
          <p:cNvSpPr>
            <a:spLocks noGrp="1"/>
          </p:cNvSpPr>
          <p:nvPr>
            <p:ph type="body" sz="quarter" idx="46" hasCustomPrompt="1"/>
          </p:nvPr>
        </p:nvSpPr>
        <p:spPr>
          <a:xfrm>
            <a:off x="9904530" y="2976157"/>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71" name="Text Placeholder 4">
            <a:extLst>
              <a:ext uri="{FF2B5EF4-FFF2-40B4-BE49-F238E27FC236}">
                <a16:creationId xmlns:a16="http://schemas.microsoft.com/office/drawing/2014/main" id="{A59AEB2E-ACD2-6748-9E27-38BD2F461156}"/>
              </a:ext>
            </a:extLst>
          </p:cNvPr>
          <p:cNvSpPr>
            <a:spLocks noGrp="1"/>
          </p:cNvSpPr>
          <p:nvPr>
            <p:ph type="body" sz="quarter" idx="47" hasCustomPrompt="1"/>
          </p:nvPr>
        </p:nvSpPr>
        <p:spPr>
          <a:xfrm>
            <a:off x="9904530" y="3788681"/>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72" name="Text Placeholder 4">
            <a:extLst>
              <a:ext uri="{FF2B5EF4-FFF2-40B4-BE49-F238E27FC236}">
                <a16:creationId xmlns:a16="http://schemas.microsoft.com/office/drawing/2014/main" id="{7AFAF50C-E79F-2E47-96A7-3B4B9FD6BC0B}"/>
              </a:ext>
            </a:extLst>
          </p:cNvPr>
          <p:cNvSpPr>
            <a:spLocks noGrp="1"/>
          </p:cNvSpPr>
          <p:nvPr>
            <p:ph type="body" sz="quarter" idx="48" hasCustomPrompt="1"/>
          </p:nvPr>
        </p:nvSpPr>
        <p:spPr>
          <a:xfrm>
            <a:off x="9904530" y="4601205"/>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73" name="Text Placeholder 4">
            <a:extLst>
              <a:ext uri="{FF2B5EF4-FFF2-40B4-BE49-F238E27FC236}">
                <a16:creationId xmlns:a16="http://schemas.microsoft.com/office/drawing/2014/main" id="{D12823F2-D657-4844-BFD3-FE2C493D6065}"/>
              </a:ext>
            </a:extLst>
          </p:cNvPr>
          <p:cNvSpPr>
            <a:spLocks noGrp="1"/>
          </p:cNvSpPr>
          <p:nvPr>
            <p:ph type="body" sz="quarter" idx="49" hasCustomPrompt="1"/>
          </p:nvPr>
        </p:nvSpPr>
        <p:spPr>
          <a:xfrm>
            <a:off x="9904530" y="5413728"/>
            <a:ext cx="1371957"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74" name="Text Placeholder 3">
            <a:extLst>
              <a:ext uri="{FF2B5EF4-FFF2-40B4-BE49-F238E27FC236}">
                <a16:creationId xmlns:a16="http://schemas.microsoft.com/office/drawing/2014/main" id="{259923B5-33F6-4940-BDDC-EA85FB20AC8B}"/>
              </a:ext>
            </a:extLst>
          </p:cNvPr>
          <p:cNvSpPr>
            <a:spLocks noGrp="1"/>
          </p:cNvSpPr>
          <p:nvPr>
            <p:ph type="body" sz="quarter" idx="11" hasCustomPrompt="1"/>
          </p:nvPr>
        </p:nvSpPr>
        <p:spPr>
          <a:xfrm>
            <a:off x="7207431" y="6463076"/>
            <a:ext cx="1659370" cy="323850"/>
          </a:xfrm>
        </p:spPr>
        <p:txBody>
          <a:bodyPr/>
          <a:lstStyle>
            <a:lvl1pPr>
              <a:defRPr sz="800" baseline="0">
                <a:solidFill>
                  <a:schemeClr val="bg2"/>
                </a:solidFill>
              </a:defRPr>
            </a:lvl1pPr>
          </a:lstStyle>
          <a:p>
            <a:pPr lvl="0"/>
            <a:r>
              <a:rPr lang="en-US" dirty="0"/>
              <a:t>Confidential Proprietary Information</a:t>
            </a:r>
          </a:p>
        </p:txBody>
      </p:sp>
      <p:sp>
        <p:nvSpPr>
          <p:cNvPr id="75" name="Text Placeholder 6">
            <a:extLst>
              <a:ext uri="{FF2B5EF4-FFF2-40B4-BE49-F238E27FC236}">
                <a16:creationId xmlns:a16="http://schemas.microsoft.com/office/drawing/2014/main" id="{A2BAF3B7-1F75-7E40-A4D3-EF1A44027307}"/>
              </a:ext>
            </a:extLst>
          </p:cNvPr>
          <p:cNvSpPr>
            <a:spLocks noGrp="1"/>
          </p:cNvSpPr>
          <p:nvPr>
            <p:ph type="body" sz="quarter" idx="12" hasCustomPrompt="1"/>
          </p:nvPr>
        </p:nvSpPr>
        <p:spPr>
          <a:xfrm>
            <a:off x="4392292" y="6480870"/>
            <a:ext cx="2304062" cy="244475"/>
          </a:xfrm>
        </p:spPr>
        <p:txBody>
          <a:bodyPr/>
          <a:lstStyle>
            <a:lvl1pPr>
              <a:defRPr sz="8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7426042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layout - Footer only">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50BF4F4-6A5F-5642-97DC-33FF973ECBFB}"/>
              </a:ext>
            </a:extLst>
          </p:cNvPr>
          <p:cNvSpPr>
            <a:spLocks noGrp="1"/>
          </p:cNvSpPr>
          <p:nvPr>
            <p:ph type="body" sz="quarter" idx="11" hasCustomPrompt="1"/>
          </p:nvPr>
        </p:nvSpPr>
        <p:spPr>
          <a:xfrm>
            <a:off x="7207431" y="6463076"/>
            <a:ext cx="1659370" cy="323850"/>
          </a:xfrm>
        </p:spPr>
        <p:txBody>
          <a:bodyPr/>
          <a:lstStyle>
            <a:lvl1pPr>
              <a:defRPr sz="800" baseline="0">
                <a:solidFill>
                  <a:schemeClr val="bg2"/>
                </a:solidFill>
              </a:defRPr>
            </a:lvl1pPr>
          </a:lstStyle>
          <a:p>
            <a:pPr lvl="0"/>
            <a:r>
              <a:rPr lang="en-US" dirty="0"/>
              <a:t>Confidential Proprietary Information</a:t>
            </a:r>
          </a:p>
        </p:txBody>
      </p:sp>
      <p:sp>
        <p:nvSpPr>
          <p:cNvPr id="7" name="Text Placeholder 6">
            <a:extLst>
              <a:ext uri="{FF2B5EF4-FFF2-40B4-BE49-F238E27FC236}">
                <a16:creationId xmlns:a16="http://schemas.microsoft.com/office/drawing/2014/main" id="{EF01DAFF-DDB2-394E-AC32-9778BA0CC902}"/>
              </a:ext>
            </a:extLst>
          </p:cNvPr>
          <p:cNvSpPr>
            <a:spLocks noGrp="1"/>
          </p:cNvSpPr>
          <p:nvPr>
            <p:ph type="body" sz="quarter" idx="12" hasCustomPrompt="1"/>
          </p:nvPr>
        </p:nvSpPr>
        <p:spPr>
          <a:xfrm>
            <a:off x="4392292" y="6480870"/>
            <a:ext cx="2304062" cy="244475"/>
          </a:xfrm>
        </p:spPr>
        <p:txBody>
          <a:bodyPr/>
          <a:lstStyle>
            <a:lvl1pPr>
              <a:defRPr sz="8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31160104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hank you/end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BBEB84-3AB5-4047-8A13-BF997F347DA6}"/>
              </a:ext>
            </a:extLst>
          </p:cNvPr>
          <p:cNvSpPr/>
          <p:nvPr userDrawn="1"/>
        </p:nvSpPr>
        <p:spPr>
          <a:xfrm>
            <a:off x="1"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b="0" i="0" dirty="0">
              <a:latin typeface="Arial" charset="0"/>
            </a:endParaRPr>
          </a:p>
        </p:txBody>
      </p:sp>
      <p:sp>
        <p:nvSpPr>
          <p:cNvPr id="2" name="Title 1">
            <a:extLst>
              <a:ext uri="{FF2B5EF4-FFF2-40B4-BE49-F238E27FC236}">
                <a16:creationId xmlns:a16="http://schemas.microsoft.com/office/drawing/2014/main" id="{27058946-A30A-DD40-BDBA-ACD4B9E80F05}"/>
              </a:ext>
            </a:extLst>
          </p:cNvPr>
          <p:cNvSpPr>
            <a:spLocks noGrp="1"/>
          </p:cNvSpPr>
          <p:nvPr>
            <p:ph type="title" hasCustomPrompt="1"/>
          </p:nvPr>
        </p:nvSpPr>
        <p:spPr>
          <a:xfrm>
            <a:off x="457320" y="2616200"/>
            <a:ext cx="11278950" cy="457200"/>
          </a:xfrm>
        </p:spPr>
        <p:txBody>
          <a:bodyPr/>
          <a:lstStyle>
            <a:lvl1pPr>
              <a:defRPr sz="8000" baseline="0">
                <a:solidFill>
                  <a:schemeClr val="bg1"/>
                </a:solidFill>
              </a:defRPr>
            </a:lvl1pPr>
          </a:lstStyle>
          <a:p>
            <a:r>
              <a:rPr lang="en-US" dirty="0"/>
              <a:t>Thank you.</a:t>
            </a:r>
          </a:p>
        </p:txBody>
      </p:sp>
    </p:spTree>
    <p:extLst>
      <p:ext uri="{BB962C8B-B14F-4D97-AF65-F5344CB8AC3E}">
        <p14:creationId xmlns:p14="http://schemas.microsoft.com/office/powerpoint/2010/main" val="246900456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Logo/end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BBEB84-3AB5-4047-8A13-BF997F347DA6}"/>
              </a:ext>
            </a:extLst>
          </p:cNvPr>
          <p:cNvSpPr/>
          <p:nvPr userDrawn="1"/>
        </p:nvSpPr>
        <p:spPr>
          <a:xfrm>
            <a:off x="1"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b="0" i="0" dirty="0">
              <a:latin typeface="Arial" charset="0"/>
            </a:endParaRPr>
          </a:p>
        </p:txBody>
      </p:sp>
      <p:pic>
        <p:nvPicPr>
          <p:cNvPr id="4" name="Picture 3">
            <a:extLst>
              <a:ext uri="{FF2B5EF4-FFF2-40B4-BE49-F238E27FC236}">
                <a16:creationId xmlns:a16="http://schemas.microsoft.com/office/drawing/2014/main" id="{496D7A6C-DB94-AD44-8881-41F9AFDCE701}"/>
              </a:ext>
            </a:extLst>
          </p:cNvPr>
          <p:cNvPicPr>
            <a:picLocks noChangeAspect="1"/>
          </p:cNvPicPr>
          <p:nvPr userDrawn="1"/>
        </p:nvPicPr>
        <p:blipFill rotWithShape="1">
          <a:blip r:embed="rId2">
            <a:extLst>
              <a:ext uri="{28A0092B-C50C-407E-A947-70E740481C1C}">
                <a14:useLocalDpi xmlns:a14="http://schemas.microsoft.com/office/drawing/2010/main"/>
              </a:ext>
            </a:extLst>
          </a:blip>
          <a:srcRect l="123" t="-15502" r="-13612" b="-18252"/>
          <a:stretch/>
        </p:blipFill>
        <p:spPr>
          <a:xfrm>
            <a:off x="3466989" y="2760448"/>
            <a:ext cx="5258020" cy="1337105"/>
          </a:xfrm>
          <a:prstGeom prst="rect">
            <a:avLst/>
          </a:prstGeom>
        </p:spPr>
      </p:pic>
    </p:spTree>
    <p:extLst>
      <p:ext uri="{BB962C8B-B14F-4D97-AF65-F5344CB8AC3E}">
        <p14:creationId xmlns:p14="http://schemas.microsoft.com/office/powerpoint/2010/main" val="244546623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ull Screen Video">
    <p:bg>
      <p:bgPr>
        <a:solidFill>
          <a:schemeClr val="tx1"/>
        </a:solidFill>
        <a:effectLst/>
      </p:bgPr>
    </p:bg>
    <p:spTree>
      <p:nvGrpSpPr>
        <p:cNvPr id="1" name=""/>
        <p:cNvGrpSpPr/>
        <p:nvPr/>
      </p:nvGrpSpPr>
      <p:grpSpPr>
        <a:xfrm>
          <a:off x="0" y="0"/>
          <a:ext cx="0" cy="0"/>
          <a:chOff x="0" y="0"/>
          <a:chExt cx="0" cy="0"/>
        </a:xfrm>
      </p:grpSpPr>
      <p:sp>
        <p:nvSpPr>
          <p:cNvPr id="2" name="Rectangle 1"/>
          <p:cNvSpPr/>
          <p:nvPr userDrawn="1"/>
        </p:nvSpPr>
        <p:spPr>
          <a:xfrm>
            <a:off x="1" y="6260354"/>
            <a:ext cx="12191999" cy="59764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endParaRPr>
          </a:p>
        </p:txBody>
      </p:sp>
    </p:spTree>
    <p:extLst>
      <p:ext uri="{BB962C8B-B14F-4D97-AF65-F5344CB8AC3E}">
        <p14:creationId xmlns:p14="http://schemas.microsoft.com/office/powerpoint/2010/main" val="362056443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Page - Filmstrip">
    <p:spTree>
      <p:nvGrpSpPr>
        <p:cNvPr id="1" name=""/>
        <p:cNvGrpSpPr/>
        <p:nvPr/>
      </p:nvGrpSpPr>
      <p:grpSpPr>
        <a:xfrm>
          <a:off x="0" y="0"/>
          <a:ext cx="0" cy="0"/>
          <a:chOff x="0" y="0"/>
          <a:chExt cx="0" cy="0"/>
        </a:xfrm>
      </p:grpSpPr>
      <p:sp>
        <p:nvSpPr>
          <p:cNvPr id="14" name="Rectangle 13"/>
          <p:cNvSpPr/>
          <p:nvPr userDrawn="1"/>
        </p:nvSpPr>
        <p:spPr>
          <a:xfrm>
            <a:off x="0" y="0"/>
            <a:ext cx="10365899" cy="62179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9" name="Title 1"/>
          <p:cNvSpPr>
            <a:spLocks noGrp="1"/>
          </p:cNvSpPr>
          <p:nvPr>
            <p:ph type="ctrTitle" hasCustomPrompt="1"/>
          </p:nvPr>
        </p:nvSpPr>
        <p:spPr bwMode="white">
          <a:xfrm>
            <a:off x="455732" y="3987483"/>
            <a:ext cx="6796120" cy="1215588"/>
          </a:xfrm>
        </p:spPr>
        <p:txBody>
          <a:bodyPr anchor="b"/>
          <a:lstStyle>
            <a:lvl1pPr algn="l">
              <a:lnSpc>
                <a:spcPct val="80000"/>
              </a:lnSpc>
              <a:defRPr sz="4800" b="1" i="0" cap="none" baseline="0">
                <a:solidFill>
                  <a:srgbClr val="FFFFFF"/>
                </a:solidFill>
                <a:latin typeface="+mj-lt"/>
                <a:cs typeface="Georgia Bold" charset="0"/>
              </a:defRPr>
            </a:lvl1pPr>
          </a:lstStyle>
          <a:p>
            <a:r>
              <a:rPr lang="en-US" dirty="0"/>
              <a:t>Presentation Title</a:t>
            </a:r>
          </a:p>
        </p:txBody>
      </p:sp>
      <p:sp>
        <p:nvSpPr>
          <p:cNvPr id="10" name="Subtitle 2"/>
          <p:cNvSpPr>
            <a:spLocks noGrp="1"/>
          </p:cNvSpPr>
          <p:nvPr>
            <p:ph type="subTitle" idx="1" hasCustomPrompt="1"/>
          </p:nvPr>
        </p:nvSpPr>
        <p:spPr bwMode="white">
          <a:xfrm>
            <a:off x="455731" y="5345291"/>
            <a:ext cx="6796963" cy="335328"/>
          </a:xfrm>
        </p:spPr>
        <p:txBody>
          <a:bodyPr anchor="t">
            <a:noAutofit/>
          </a:bodyPr>
          <a:lstStyle>
            <a:lvl1pPr marL="0" indent="0" algn="l">
              <a:lnSpc>
                <a:spcPct val="80000"/>
              </a:lnSpc>
              <a:spcBef>
                <a:spcPts val="300"/>
              </a:spcBef>
              <a:buNone/>
              <a:defRPr sz="1400" b="0" i="0" cap="none" spc="0" baseline="0">
                <a:solidFill>
                  <a:srgbClr val="FFFFFF"/>
                </a:solidFill>
                <a:latin typeface="+mn-lt"/>
                <a:cs typeface="Arial" charset="0"/>
              </a:defRPr>
            </a:lvl1pPr>
            <a:lvl2pPr marL="456758" indent="0" algn="ctr">
              <a:buNone/>
              <a:defRPr>
                <a:solidFill>
                  <a:schemeClr val="tx1">
                    <a:tint val="75000"/>
                  </a:schemeClr>
                </a:solidFill>
              </a:defRPr>
            </a:lvl2pPr>
            <a:lvl3pPr marL="913514" indent="0" algn="ctr">
              <a:buNone/>
              <a:defRPr>
                <a:solidFill>
                  <a:schemeClr val="tx1">
                    <a:tint val="75000"/>
                  </a:schemeClr>
                </a:solidFill>
              </a:defRPr>
            </a:lvl3pPr>
            <a:lvl4pPr marL="1370274" indent="0" algn="ctr">
              <a:buNone/>
              <a:defRPr>
                <a:solidFill>
                  <a:schemeClr val="tx1">
                    <a:tint val="75000"/>
                  </a:schemeClr>
                </a:solidFill>
              </a:defRPr>
            </a:lvl4pPr>
            <a:lvl5pPr marL="1827029" indent="0" algn="ctr">
              <a:buNone/>
              <a:defRPr>
                <a:solidFill>
                  <a:schemeClr val="tx1">
                    <a:tint val="75000"/>
                  </a:schemeClr>
                </a:solidFill>
              </a:defRPr>
            </a:lvl5pPr>
            <a:lvl6pPr marL="2283788" indent="0" algn="ctr">
              <a:buNone/>
              <a:defRPr>
                <a:solidFill>
                  <a:schemeClr val="tx1">
                    <a:tint val="75000"/>
                  </a:schemeClr>
                </a:solidFill>
              </a:defRPr>
            </a:lvl6pPr>
            <a:lvl7pPr marL="2740546" indent="0" algn="ctr">
              <a:buNone/>
              <a:defRPr>
                <a:solidFill>
                  <a:schemeClr val="tx1">
                    <a:tint val="75000"/>
                  </a:schemeClr>
                </a:solidFill>
              </a:defRPr>
            </a:lvl7pPr>
            <a:lvl8pPr marL="3197300" indent="0" algn="ctr">
              <a:buNone/>
              <a:defRPr>
                <a:solidFill>
                  <a:schemeClr val="tx1">
                    <a:tint val="75000"/>
                  </a:schemeClr>
                </a:solidFill>
              </a:defRPr>
            </a:lvl8pPr>
            <a:lvl9pPr marL="3654061" indent="0" algn="ctr">
              <a:buNone/>
              <a:defRPr>
                <a:solidFill>
                  <a:schemeClr val="tx1">
                    <a:tint val="75000"/>
                  </a:schemeClr>
                </a:solidFill>
              </a:defRPr>
            </a:lvl9pPr>
          </a:lstStyle>
          <a:p>
            <a:r>
              <a:rPr lang="en-US" dirty="0"/>
              <a:t>Presentation subtitle</a:t>
            </a:r>
          </a:p>
        </p:txBody>
      </p:sp>
      <p:sp>
        <p:nvSpPr>
          <p:cNvPr id="13" name="Rectangle 12"/>
          <p:cNvSpPr/>
          <p:nvPr userDrawn="1"/>
        </p:nvSpPr>
        <p:spPr>
          <a:xfrm>
            <a:off x="10362008" y="0"/>
            <a:ext cx="455731" cy="6217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15" name="Rectangle 14"/>
          <p:cNvSpPr/>
          <p:nvPr userDrawn="1"/>
        </p:nvSpPr>
        <p:spPr>
          <a:xfrm>
            <a:off x="10818582" y="0"/>
            <a:ext cx="1373419" cy="621792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11" name="Text Placeholder 3">
            <a:extLst>
              <a:ext uri="{FF2B5EF4-FFF2-40B4-BE49-F238E27FC236}">
                <a16:creationId xmlns:a16="http://schemas.microsoft.com/office/drawing/2014/main" id="{72481445-EDB0-C949-B4A1-108C241F438F}"/>
              </a:ext>
            </a:extLst>
          </p:cNvPr>
          <p:cNvSpPr>
            <a:spLocks noGrp="1"/>
          </p:cNvSpPr>
          <p:nvPr>
            <p:ph type="body" sz="quarter" idx="11" hasCustomPrompt="1"/>
          </p:nvPr>
        </p:nvSpPr>
        <p:spPr>
          <a:xfrm>
            <a:off x="7207431" y="6463076"/>
            <a:ext cx="1659370" cy="323850"/>
          </a:xfrm>
        </p:spPr>
        <p:txBody>
          <a:bodyPr/>
          <a:lstStyle>
            <a:lvl1pPr>
              <a:defRPr sz="800" baseline="0">
                <a:solidFill>
                  <a:schemeClr val="bg2"/>
                </a:solidFill>
              </a:defRPr>
            </a:lvl1pPr>
          </a:lstStyle>
          <a:p>
            <a:pPr lvl="0"/>
            <a:r>
              <a:rPr lang="en-US" dirty="0"/>
              <a:t>Confidential Proprietary Information</a:t>
            </a:r>
          </a:p>
        </p:txBody>
      </p:sp>
    </p:spTree>
    <p:extLst>
      <p:ext uri="{BB962C8B-B14F-4D97-AF65-F5344CB8AC3E}">
        <p14:creationId xmlns:p14="http://schemas.microsoft.com/office/powerpoint/2010/main" val="79726998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Page - White">
    <p:spTree>
      <p:nvGrpSpPr>
        <p:cNvPr id="1" name=""/>
        <p:cNvGrpSpPr/>
        <p:nvPr/>
      </p:nvGrpSpPr>
      <p:grpSpPr>
        <a:xfrm>
          <a:off x="0" y="0"/>
          <a:ext cx="0" cy="0"/>
          <a:chOff x="0" y="0"/>
          <a:chExt cx="0" cy="0"/>
        </a:xfrm>
      </p:grpSpPr>
      <p:sp>
        <p:nvSpPr>
          <p:cNvPr id="9" name="Title 1"/>
          <p:cNvSpPr>
            <a:spLocks noGrp="1"/>
          </p:cNvSpPr>
          <p:nvPr>
            <p:ph type="ctrTitle" hasCustomPrompt="1"/>
          </p:nvPr>
        </p:nvSpPr>
        <p:spPr bwMode="white">
          <a:xfrm>
            <a:off x="455732" y="3987483"/>
            <a:ext cx="6796120" cy="1215588"/>
          </a:xfrm>
        </p:spPr>
        <p:txBody>
          <a:bodyPr anchor="b"/>
          <a:lstStyle>
            <a:lvl1pPr algn="l">
              <a:lnSpc>
                <a:spcPct val="80000"/>
              </a:lnSpc>
              <a:defRPr sz="4800" b="1" i="0" cap="none" baseline="0">
                <a:solidFill>
                  <a:schemeClr val="accent1"/>
                </a:solidFill>
                <a:latin typeface="+mj-lt"/>
                <a:cs typeface="Georgia Bold" charset="0"/>
              </a:defRPr>
            </a:lvl1pPr>
          </a:lstStyle>
          <a:p>
            <a:r>
              <a:rPr lang="en-US" dirty="0"/>
              <a:t>Presentation Title</a:t>
            </a:r>
          </a:p>
        </p:txBody>
      </p:sp>
      <p:sp>
        <p:nvSpPr>
          <p:cNvPr id="10" name="Subtitle 2"/>
          <p:cNvSpPr>
            <a:spLocks noGrp="1"/>
          </p:cNvSpPr>
          <p:nvPr>
            <p:ph type="subTitle" idx="1" hasCustomPrompt="1"/>
          </p:nvPr>
        </p:nvSpPr>
        <p:spPr bwMode="white">
          <a:xfrm>
            <a:off x="455731" y="5345291"/>
            <a:ext cx="6796963" cy="335328"/>
          </a:xfrm>
        </p:spPr>
        <p:txBody>
          <a:bodyPr anchor="t">
            <a:noAutofit/>
          </a:bodyPr>
          <a:lstStyle>
            <a:lvl1pPr marL="0" indent="0" algn="l">
              <a:lnSpc>
                <a:spcPct val="80000"/>
              </a:lnSpc>
              <a:spcBef>
                <a:spcPts val="300"/>
              </a:spcBef>
              <a:buNone/>
              <a:defRPr sz="1400" b="0" i="0" cap="none" spc="0" baseline="0">
                <a:solidFill>
                  <a:schemeClr val="accent1"/>
                </a:solidFill>
                <a:latin typeface="+mn-lt"/>
                <a:cs typeface="Arial" charset="0"/>
              </a:defRPr>
            </a:lvl1pPr>
            <a:lvl2pPr marL="456758" indent="0" algn="ctr">
              <a:buNone/>
              <a:defRPr>
                <a:solidFill>
                  <a:schemeClr val="tx1">
                    <a:tint val="75000"/>
                  </a:schemeClr>
                </a:solidFill>
              </a:defRPr>
            </a:lvl2pPr>
            <a:lvl3pPr marL="913514" indent="0" algn="ctr">
              <a:buNone/>
              <a:defRPr>
                <a:solidFill>
                  <a:schemeClr val="tx1">
                    <a:tint val="75000"/>
                  </a:schemeClr>
                </a:solidFill>
              </a:defRPr>
            </a:lvl3pPr>
            <a:lvl4pPr marL="1370274" indent="0" algn="ctr">
              <a:buNone/>
              <a:defRPr>
                <a:solidFill>
                  <a:schemeClr val="tx1">
                    <a:tint val="75000"/>
                  </a:schemeClr>
                </a:solidFill>
              </a:defRPr>
            </a:lvl4pPr>
            <a:lvl5pPr marL="1827029" indent="0" algn="ctr">
              <a:buNone/>
              <a:defRPr>
                <a:solidFill>
                  <a:schemeClr val="tx1">
                    <a:tint val="75000"/>
                  </a:schemeClr>
                </a:solidFill>
              </a:defRPr>
            </a:lvl5pPr>
            <a:lvl6pPr marL="2283788" indent="0" algn="ctr">
              <a:buNone/>
              <a:defRPr>
                <a:solidFill>
                  <a:schemeClr val="tx1">
                    <a:tint val="75000"/>
                  </a:schemeClr>
                </a:solidFill>
              </a:defRPr>
            </a:lvl6pPr>
            <a:lvl7pPr marL="2740546" indent="0" algn="ctr">
              <a:buNone/>
              <a:defRPr>
                <a:solidFill>
                  <a:schemeClr val="tx1">
                    <a:tint val="75000"/>
                  </a:schemeClr>
                </a:solidFill>
              </a:defRPr>
            </a:lvl7pPr>
            <a:lvl8pPr marL="3197300" indent="0" algn="ctr">
              <a:buNone/>
              <a:defRPr>
                <a:solidFill>
                  <a:schemeClr val="tx1">
                    <a:tint val="75000"/>
                  </a:schemeClr>
                </a:solidFill>
              </a:defRPr>
            </a:lvl8pPr>
            <a:lvl9pPr marL="3654061" indent="0" algn="ctr">
              <a:buNone/>
              <a:defRPr>
                <a:solidFill>
                  <a:schemeClr val="tx1">
                    <a:tint val="75000"/>
                  </a:schemeClr>
                </a:solidFill>
              </a:defRPr>
            </a:lvl9pPr>
          </a:lstStyle>
          <a:p>
            <a:r>
              <a:rPr lang="en-US" dirty="0"/>
              <a:t>Presentation subtitle</a:t>
            </a:r>
          </a:p>
        </p:txBody>
      </p:sp>
      <p:sp>
        <p:nvSpPr>
          <p:cNvPr id="4" name="Text Placeholder 3">
            <a:extLst>
              <a:ext uri="{FF2B5EF4-FFF2-40B4-BE49-F238E27FC236}">
                <a16:creationId xmlns:a16="http://schemas.microsoft.com/office/drawing/2014/main" id="{5DB4F44E-3B46-2346-B498-C696A0AA7405}"/>
              </a:ext>
            </a:extLst>
          </p:cNvPr>
          <p:cNvSpPr>
            <a:spLocks noGrp="1"/>
          </p:cNvSpPr>
          <p:nvPr>
            <p:ph type="body" sz="quarter" idx="11" hasCustomPrompt="1"/>
          </p:nvPr>
        </p:nvSpPr>
        <p:spPr>
          <a:xfrm>
            <a:off x="7207431" y="6463076"/>
            <a:ext cx="1659370" cy="323850"/>
          </a:xfrm>
        </p:spPr>
        <p:txBody>
          <a:bodyPr/>
          <a:lstStyle>
            <a:lvl1pPr>
              <a:defRPr sz="800" baseline="0">
                <a:solidFill>
                  <a:schemeClr val="bg2"/>
                </a:solidFill>
              </a:defRPr>
            </a:lvl1pPr>
          </a:lstStyle>
          <a:p>
            <a:pPr lvl="0"/>
            <a:r>
              <a:rPr lang="en-US" dirty="0"/>
              <a:t>Confidential Proprietary Information</a:t>
            </a:r>
          </a:p>
        </p:txBody>
      </p:sp>
    </p:spTree>
    <p:extLst>
      <p:ext uri="{BB962C8B-B14F-4D97-AF65-F5344CB8AC3E}">
        <p14:creationId xmlns:p14="http://schemas.microsoft.com/office/powerpoint/2010/main" val="166039599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page with Photo">
    <p:spTree>
      <p:nvGrpSpPr>
        <p:cNvPr id="1" name=""/>
        <p:cNvGrpSpPr/>
        <p:nvPr/>
      </p:nvGrpSpPr>
      <p:grpSpPr>
        <a:xfrm>
          <a:off x="0" y="0"/>
          <a:ext cx="0" cy="0"/>
          <a:chOff x="0" y="0"/>
          <a:chExt cx="0" cy="0"/>
        </a:xfrm>
      </p:grpSpPr>
      <p:sp>
        <p:nvSpPr>
          <p:cNvPr id="15" name="Picture Placeholder 5"/>
          <p:cNvSpPr>
            <a:spLocks noGrp="1"/>
          </p:cNvSpPr>
          <p:nvPr>
            <p:ph type="pic" sz="quarter" idx="10" hasCustomPrompt="1"/>
          </p:nvPr>
        </p:nvSpPr>
        <p:spPr>
          <a:xfrm>
            <a:off x="0" y="0"/>
            <a:ext cx="10360036" cy="6858000"/>
          </a:xfrm>
          <a:solidFill>
            <a:schemeClr val="bg1">
              <a:lumMod val="95000"/>
            </a:schemeClr>
          </a:solidFill>
        </p:spPr>
        <p:txBody>
          <a:bodyPr anchor="ctr"/>
          <a:lstStyle>
            <a:lvl1pPr algn="ctr">
              <a:defRPr sz="9600" b="0" i="0">
                <a:solidFill>
                  <a:schemeClr val="bg1">
                    <a:lumMod val="85000"/>
                  </a:schemeClr>
                </a:solidFill>
                <a:latin typeface="+mn-lt"/>
                <a:cs typeface="Arial" charset="0"/>
              </a:defRPr>
            </a:lvl1pPr>
          </a:lstStyle>
          <a:p>
            <a:r>
              <a:rPr lang="en-US" dirty="0"/>
              <a:t>IMAGE</a:t>
            </a:r>
          </a:p>
        </p:txBody>
      </p:sp>
      <p:sp>
        <p:nvSpPr>
          <p:cNvPr id="19" name="Text Placeholder 18"/>
          <p:cNvSpPr>
            <a:spLocks noGrp="1"/>
          </p:cNvSpPr>
          <p:nvPr>
            <p:ph type="body" sz="quarter" idx="11" hasCustomPrompt="1"/>
          </p:nvPr>
        </p:nvSpPr>
        <p:spPr>
          <a:xfrm>
            <a:off x="455732" y="1935163"/>
            <a:ext cx="8277793" cy="2987675"/>
          </a:xfrm>
        </p:spPr>
        <p:txBody>
          <a:bodyPr anchor="ctr"/>
          <a:lstStyle>
            <a:lvl1pPr>
              <a:defRPr sz="6000" b="1" i="0">
                <a:solidFill>
                  <a:schemeClr val="bg1"/>
                </a:solidFill>
                <a:latin typeface="+mj-lt"/>
                <a:ea typeface="Georgia Bold" charset="0"/>
                <a:cs typeface="Georgia Bold" charset="0"/>
              </a:defRPr>
            </a:lvl1pPr>
          </a:lstStyle>
          <a:p>
            <a:pPr lvl="0"/>
            <a:r>
              <a:rPr lang="en-US" dirty="0"/>
              <a:t>Divider</a:t>
            </a:r>
          </a:p>
        </p:txBody>
      </p:sp>
      <p:sp>
        <p:nvSpPr>
          <p:cNvPr id="8" name="Rectangle 7">
            <a:extLst>
              <a:ext uri="{FF2B5EF4-FFF2-40B4-BE49-F238E27FC236}">
                <a16:creationId xmlns:a16="http://schemas.microsoft.com/office/drawing/2014/main" id="{3F8D7CB4-AC62-9F48-A705-796142F13742}"/>
              </a:ext>
            </a:extLst>
          </p:cNvPr>
          <p:cNvSpPr/>
          <p:nvPr userDrawn="1"/>
        </p:nvSpPr>
        <p:spPr>
          <a:xfrm>
            <a:off x="10360036" y="0"/>
            <a:ext cx="45573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10" name="Rectangle 9">
            <a:extLst>
              <a:ext uri="{FF2B5EF4-FFF2-40B4-BE49-F238E27FC236}">
                <a16:creationId xmlns:a16="http://schemas.microsoft.com/office/drawing/2014/main" id="{6E499CCF-DB5D-1147-8D19-56CAAB4805CA}"/>
              </a:ext>
            </a:extLst>
          </p:cNvPr>
          <p:cNvSpPr/>
          <p:nvPr userDrawn="1"/>
        </p:nvSpPr>
        <p:spPr>
          <a:xfrm>
            <a:off x="10818582" y="0"/>
            <a:ext cx="137341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2" name="Rectangle 1">
            <a:extLst>
              <a:ext uri="{FF2B5EF4-FFF2-40B4-BE49-F238E27FC236}">
                <a16:creationId xmlns:a16="http://schemas.microsoft.com/office/drawing/2014/main" id="{D5F36BB4-A476-D544-9439-C5AAFC82782F}"/>
              </a:ext>
            </a:extLst>
          </p:cNvPr>
          <p:cNvSpPr/>
          <p:nvPr userDrawn="1"/>
        </p:nvSpPr>
        <p:spPr>
          <a:xfrm>
            <a:off x="5971574" y="3244334"/>
            <a:ext cx="248851" cy="369332"/>
          </a:xfrm>
          <a:prstGeom prst="rect">
            <a:avLst/>
          </a:prstGeom>
        </p:spPr>
        <p:txBody>
          <a:bodyPr wrap="none">
            <a:spAutoFit/>
          </a:bodyPr>
          <a:lstStyle/>
          <a:p>
            <a:r>
              <a:rPr lang="en-US" sz="1800" dirty="0"/>
              <a:t> </a:t>
            </a:r>
          </a:p>
        </p:txBody>
      </p:sp>
      <p:sp>
        <p:nvSpPr>
          <p:cNvPr id="11" name="Text Placeholder 4">
            <a:extLst>
              <a:ext uri="{FF2B5EF4-FFF2-40B4-BE49-F238E27FC236}">
                <a16:creationId xmlns:a16="http://schemas.microsoft.com/office/drawing/2014/main" id="{89EF3B69-9B8A-0B4A-BB91-E099E939B80D}"/>
              </a:ext>
            </a:extLst>
          </p:cNvPr>
          <p:cNvSpPr>
            <a:spLocks noGrp="1"/>
          </p:cNvSpPr>
          <p:nvPr>
            <p:ph type="body" sz="quarter" idx="12" hasCustomPrompt="1"/>
          </p:nvPr>
        </p:nvSpPr>
        <p:spPr>
          <a:xfrm>
            <a:off x="274036" y="6407356"/>
            <a:ext cx="1634775" cy="450645"/>
          </a:xfrm>
        </p:spPr>
        <p:txBody>
          <a:bodyPr/>
          <a:lstStyle>
            <a:lvl1pPr marL="342900" indent="-342900">
              <a:buSzPct val="200000"/>
              <a:buFontTx/>
              <a:buBlip>
                <a:blip r:embed="rId2"/>
              </a:buBlip>
              <a:defRPr sz="3750"/>
            </a:lvl1pPr>
            <a:lvl2pPr marL="200025" indent="-200025">
              <a:buFontTx/>
              <a:buBlip>
                <a:blip r:embed="rId3"/>
              </a:buBlip>
              <a:defRPr sz="5000"/>
            </a:lvl2pPr>
            <a:lvl3pPr marL="398463" indent="-200025">
              <a:buFontTx/>
              <a:buBlip>
                <a:blip r:embed="rId3"/>
              </a:buBlip>
              <a:defRPr sz="5000"/>
            </a:lvl3pPr>
            <a:lvl4pPr marL="622300" indent="-200025">
              <a:buFontTx/>
              <a:buBlip>
                <a:blip r:embed="rId3"/>
              </a:buBlip>
              <a:defRPr sz="5000"/>
            </a:lvl4pPr>
            <a:lvl5pPr marL="806450" indent="-182563">
              <a:buFontTx/>
              <a:buBlip>
                <a:blip r:embed="rId3"/>
              </a:buBlip>
              <a:defRPr sz="5000"/>
            </a:lvl5pPr>
          </a:lstStyle>
          <a:p>
            <a:pPr lvl="0"/>
            <a:r>
              <a:rPr lang="en-US" dirty="0"/>
              <a:t> </a:t>
            </a:r>
          </a:p>
        </p:txBody>
      </p:sp>
    </p:spTree>
    <p:extLst>
      <p:ext uri="{BB962C8B-B14F-4D97-AF65-F5344CB8AC3E}">
        <p14:creationId xmlns:p14="http://schemas.microsoft.com/office/powerpoint/2010/main" val="17488062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Page - Filmstrip">
    <p:spTree>
      <p:nvGrpSpPr>
        <p:cNvPr id="1" name=""/>
        <p:cNvGrpSpPr/>
        <p:nvPr/>
      </p:nvGrpSpPr>
      <p:grpSpPr>
        <a:xfrm>
          <a:off x="0" y="0"/>
          <a:ext cx="0" cy="0"/>
          <a:chOff x="0" y="0"/>
          <a:chExt cx="0" cy="0"/>
        </a:xfrm>
      </p:grpSpPr>
      <p:sp>
        <p:nvSpPr>
          <p:cNvPr id="10" name="Rectangle 9"/>
          <p:cNvSpPr/>
          <p:nvPr userDrawn="1"/>
        </p:nvSpPr>
        <p:spPr>
          <a:xfrm>
            <a:off x="0" y="0"/>
            <a:ext cx="103658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14" name="Text Placeholder 18"/>
          <p:cNvSpPr>
            <a:spLocks noGrp="1"/>
          </p:cNvSpPr>
          <p:nvPr>
            <p:ph type="body" sz="quarter" idx="11" hasCustomPrompt="1"/>
          </p:nvPr>
        </p:nvSpPr>
        <p:spPr>
          <a:xfrm>
            <a:off x="455732" y="1935163"/>
            <a:ext cx="8277793" cy="2987675"/>
          </a:xfrm>
        </p:spPr>
        <p:txBody>
          <a:bodyPr anchor="ctr"/>
          <a:lstStyle>
            <a:lvl1pPr>
              <a:defRPr sz="6000" b="1" i="0">
                <a:solidFill>
                  <a:schemeClr val="bg1"/>
                </a:solidFill>
                <a:latin typeface="+mj-lt"/>
                <a:ea typeface="Georgia Bold" charset="0"/>
                <a:cs typeface="Georgia Bold" charset="0"/>
              </a:defRPr>
            </a:lvl1pPr>
          </a:lstStyle>
          <a:p>
            <a:pPr lvl="0"/>
            <a:r>
              <a:rPr lang="en-US" dirty="0"/>
              <a:t>Divider</a:t>
            </a:r>
          </a:p>
        </p:txBody>
      </p:sp>
      <p:sp>
        <p:nvSpPr>
          <p:cNvPr id="8" name="Rectangle 7">
            <a:extLst>
              <a:ext uri="{FF2B5EF4-FFF2-40B4-BE49-F238E27FC236}">
                <a16:creationId xmlns:a16="http://schemas.microsoft.com/office/drawing/2014/main" id="{7F491139-12A7-9F41-8CE7-769D7C7A2BF2}"/>
              </a:ext>
            </a:extLst>
          </p:cNvPr>
          <p:cNvSpPr/>
          <p:nvPr userDrawn="1"/>
        </p:nvSpPr>
        <p:spPr>
          <a:xfrm>
            <a:off x="10362008" y="0"/>
            <a:ext cx="45573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11" name="Rectangle 10">
            <a:extLst>
              <a:ext uri="{FF2B5EF4-FFF2-40B4-BE49-F238E27FC236}">
                <a16:creationId xmlns:a16="http://schemas.microsoft.com/office/drawing/2014/main" id="{30C7A479-FD3A-2145-B820-2CC43370800E}"/>
              </a:ext>
            </a:extLst>
          </p:cNvPr>
          <p:cNvSpPr/>
          <p:nvPr userDrawn="1"/>
        </p:nvSpPr>
        <p:spPr>
          <a:xfrm>
            <a:off x="10818582" y="0"/>
            <a:ext cx="1373419"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pic>
        <p:nvPicPr>
          <p:cNvPr id="7" name="Picture 6">
            <a:extLst>
              <a:ext uri="{FF2B5EF4-FFF2-40B4-BE49-F238E27FC236}">
                <a16:creationId xmlns:a16="http://schemas.microsoft.com/office/drawing/2014/main" id="{0D8243B6-6B24-414C-B87D-99E50D922FF8}"/>
              </a:ext>
            </a:extLst>
          </p:cNvPr>
          <p:cNvPicPr>
            <a:picLocks noChangeAspect="1"/>
          </p:cNvPicPr>
          <p:nvPr userDrawn="1"/>
        </p:nvPicPr>
        <p:blipFill rotWithShape="1">
          <a:blip r:embed="rId2" cstate="email">
            <a:extLst>
              <a:ext uri="{28A0092B-C50C-407E-A947-70E740481C1C}">
                <a14:useLocalDpi xmlns:a14="http://schemas.microsoft.com/office/drawing/2010/main" val="0"/>
              </a:ext>
            </a:extLst>
          </a:blip>
          <a:srcRect l="1" r="778" b="-5722"/>
          <a:stretch/>
        </p:blipFill>
        <p:spPr>
          <a:xfrm>
            <a:off x="274037" y="6215045"/>
            <a:ext cx="1677192" cy="693755"/>
          </a:xfrm>
          <a:prstGeom prst="rect">
            <a:avLst/>
          </a:prstGeom>
        </p:spPr>
      </p:pic>
    </p:spTree>
    <p:extLst>
      <p:ext uri="{BB962C8B-B14F-4D97-AF65-F5344CB8AC3E}">
        <p14:creationId xmlns:p14="http://schemas.microsoft.com/office/powerpoint/2010/main" val="268184635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Full-page Statement or Pull-Quote">
    <p:spTree>
      <p:nvGrpSpPr>
        <p:cNvPr id="1" name=""/>
        <p:cNvGrpSpPr/>
        <p:nvPr/>
      </p:nvGrpSpPr>
      <p:grpSpPr>
        <a:xfrm>
          <a:off x="0" y="0"/>
          <a:ext cx="0" cy="0"/>
          <a:chOff x="0" y="0"/>
          <a:chExt cx="0" cy="0"/>
        </a:xfrm>
      </p:grpSpPr>
      <p:sp>
        <p:nvSpPr>
          <p:cNvPr id="5" name="Rectangle 4"/>
          <p:cNvSpPr/>
          <p:nvPr userDrawn="1"/>
        </p:nvSpPr>
        <p:spPr>
          <a:xfrm>
            <a:off x="1" y="0"/>
            <a:ext cx="12191999"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2" name="Title 1"/>
          <p:cNvSpPr>
            <a:spLocks noGrp="1"/>
          </p:cNvSpPr>
          <p:nvPr>
            <p:ph type="ctrTitle" hasCustomPrompt="1"/>
          </p:nvPr>
        </p:nvSpPr>
        <p:spPr>
          <a:xfrm>
            <a:off x="457319" y="455613"/>
            <a:ext cx="11277489" cy="5943600"/>
          </a:xfrm>
        </p:spPr>
        <p:txBody>
          <a:bodyPr anchor="ctr"/>
          <a:lstStyle>
            <a:lvl1pPr algn="l">
              <a:lnSpc>
                <a:spcPct val="80000"/>
              </a:lnSpc>
              <a:defRPr sz="4800" b="1" i="0">
                <a:solidFill>
                  <a:schemeClr val="bg1"/>
                </a:solidFill>
                <a:latin typeface="+mj-lt"/>
                <a:ea typeface="Georgia Bold" charset="0"/>
                <a:cs typeface="Georgia Bold" charset="0"/>
              </a:defRPr>
            </a:lvl1pPr>
          </a:lstStyle>
          <a:p>
            <a:r>
              <a:rPr lang="en-US" dirty="0"/>
              <a:t>Statement</a:t>
            </a:r>
          </a:p>
        </p:txBody>
      </p:sp>
      <p:sp>
        <p:nvSpPr>
          <p:cNvPr id="6" name="Content Placeholder 8">
            <a:extLst>
              <a:ext uri="{FF2B5EF4-FFF2-40B4-BE49-F238E27FC236}">
                <a16:creationId xmlns:a16="http://schemas.microsoft.com/office/drawing/2014/main" id="{B3BE98BB-9677-8E43-BD1A-7B7F4818F9BE}"/>
              </a:ext>
            </a:extLst>
          </p:cNvPr>
          <p:cNvSpPr txBox="1">
            <a:spLocks/>
          </p:cNvSpPr>
          <p:nvPr userDrawn="1"/>
        </p:nvSpPr>
        <p:spPr>
          <a:xfrm>
            <a:off x="11457507" y="6418626"/>
            <a:ext cx="734493" cy="228600"/>
          </a:xfrm>
          <a:prstGeom prst="rect">
            <a:avLst/>
          </a:prstGeom>
        </p:spPr>
        <p:txBody>
          <a:bodyPr anchor="ctr"/>
          <a:lstStyle>
            <a:lvl1pPr marL="0" indent="0" algn="l" defTabSz="914400" rtl="0" eaLnBrk="1" latinLnBrk="0" hangingPunct="1">
              <a:spcBef>
                <a:spcPts val="600"/>
              </a:spcBef>
              <a:spcAft>
                <a:spcPts val="0"/>
              </a:spcAft>
              <a:buClrTx/>
              <a:buFontTx/>
              <a:buNone/>
              <a:tabLst>
                <a:tab pos="1201738" algn="l"/>
              </a:tabLst>
              <a:defRPr sz="800" b="0" i="0" kern="1200">
                <a:solidFill>
                  <a:schemeClr val="tx2"/>
                </a:solidFill>
                <a:latin typeface="Open Sans"/>
                <a:ea typeface="+mn-ea"/>
                <a:cs typeface="Open Sans"/>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2pPr>
            <a:lvl3pPr marL="398463" indent="-200025"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3pPr>
            <a:lvl4pPr marL="622300"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4pPr>
            <a:lvl5pPr marL="806450" indent="-182563"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800" b="0" i="0" dirty="0">
                <a:solidFill>
                  <a:schemeClr val="bg1"/>
                </a:solidFill>
                <a:latin typeface="Arial" charset="0"/>
                <a:cs typeface="Arial" charset="0"/>
              </a:rPr>
              <a:t> </a:t>
            </a:r>
            <a:fld id="{38743595-4496-5147-A886-7D133864DF76}" type="slidenum">
              <a:rPr lang="en-US" sz="800" b="0" i="0" smtClean="0">
                <a:solidFill>
                  <a:schemeClr val="bg1"/>
                </a:solidFill>
                <a:latin typeface="Arial" charset="0"/>
                <a:ea typeface="Arial" charset="0"/>
                <a:cs typeface="Arial" charset="0"/>
              </a:rPr>
              <a:pPr algn="ctr"/>
              <a:t>‹#›</a:t>
            </a:fld>
            <a:endParaRPr lang="en-US" sz="800" b="0" i="0" dirty="0">
              <a:solidFill>
                <a:schemeClr val="bg1"/>
              </a:solidFill>
              <a:latin typeface="Arial" charset="0"/>
              <a:ea typeface="Arial" charset="0"/>
              <a:cs typeface="Arial" charset="0"/>
            </a:endParaRPr>
          </a:p>
        </p:txBody>
      </p:sp>
      <p:pic>
        <p:nvPicPr>
          <p:cNvPr id="9" name="Picture 8">
            <a:extLst>
              <a:ext uri="{FF2B5EF4-FFF2-40B4-BE49-F238E27FC236}">
                <a16:creationId xmlns:a16="http://schemas.microsoft.com/office/drawing/2014/main" id="{2936FBB9-070C-164B-B11C-3D098B0AA748}"/>
              </a:ext>
            </a:extLst>
          </p:cNvPr>
          <p:cNvPicPr>
            <a:picLocks noChangeAspect="1"/>
          </p:cNvPicPr>
          <p:nvPr userDrawn="1"/>
        </p:nvPicPr>
        <p:blipFill rotWithShape="1">
          <a:blip r:embed="rId2" cstate="email">
            <a:extLst>
              <a:ext uri="{28A0092B-C50C-407E-A947-70E740481C1C}">
                <a14:useLocalDpi xmlns:a14="http://schemas.microsoft.com/office/drawing/2010/main" val="0"/>
              </a:ext>
            </a:extLst>
          </a:blip>
          <a:srcRect l="1" r="778" b="-5722"/>
          <a:stretch/>
        </p:blipFill>
        <p:spPr>
          <a:xfrm>
            <a:off x="274037" y="6215045"/>
            <a:ext cx="1677192" cy="693755"/>
          </a:xfrm>
          <a:prstGeom prst="rect">
            <a:avLst/>
          </a:prstGeom>
        </p:spPr>
      </p:pic>
    </p:spTree>
    <p:extLst>
      <p:ext uri="{BB962C8B-B14F-4D97-AF65-F5344CB8AC3E}">
        <p14:creationId xmlns:p14="http://schemas.microsoft.com/office/powerpoint/2010/main" val="65836083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genda - bullet lis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319" y="457200"/>
            <a:ext cx="9457359" cy="731610"/>
          </a:xfrm>
        </p:spPr>
        <p:txBody>
          <a:bodyPr anchor="t"/>
          <a:lstStyle>
            <a:lvl1pPr>
              <a:defRPr>
                <a:solidFill>
                  <a:schemeClr val="accent1"/>
                </a:solidFill>
              </a:defRPr>
            </a:lvl1pPr>
          </a:lstStyle>
          <a:p>
            <a:r>
              <a:rPr lang="en-US" dirty="0"/>
              <a:t>Agenda</a:t>
            </a:r>
          </a:p>
        </p:txBody>
      </p:sp>
      <p:sp>
        <p:nvSpPr>
          <p:cNvPr id="4" name="Content Placeholder 3"/>
          <p:cNvSpPr>
            <a:spLocks noGrp="1"/>
          </p:cNvSpPr>
          <p:nvPr>
            <p:ph sz="quarter" idx="10" hasCustomPrompt="1"/>
          </p:nvPr>
        </p:nvSpPr>
        <p:spPr>
          <a:xfrm>
            <a:off x="457319" y="1371600"/>
            <a:ext cx="9452850" cy="4838700"/>
          </a:xfrm>
        </p:spPr>
        <p:txBody>
          <a:bodyPr/>
          <a:lstStyle>
            <a:lvl1pPr marL="201168" indent="-201168">
              <a:buClr>
                <a:schemeClr val="bg2"/>
              </a:buClr>
              <a:buFont typeface="Arial" panose="020B0604020202020204" pitchFamily="34" charset="0"/>
              <a:buChar char="•"/>
              <a:defRPr sz="2000">
                <a:solidFill>
                  <a:schemeClr val="bg2"/>
                </a:solidFill>
              </a:defRPr>
            </a:lvl1pPr>
            <a:lvl2pPr marL="402336" indent="-200025">
              <a:buClr>
                <a:schemeClr val="bg2"/>
              </a:buClr>
              <a:buFont typeface="System Font Regular"/>
              <a:buChar char="–"/>
              <a:defRPr sz="1800">
                <a:solidFill>
                  <a:schemeClr val="bg2"/>
                </a:solidFill>
              </a:defRPr>
            </a:lvl2pPr>
            <a:lvl3pPr marL="603504" indent="-200025">
              <a:buClr>
                <a:schemeClr val="bg2"/>
              </a:buClr>
              <a:buFont typeface="Arial" panose="020B0604020202020204" pitchFamily="34" charset="0"/>
              <a:buChar char="•"/>
              <a:defRPr sz="1600">
                <a:solidFill>
                  <a:schemeClr val="bg2"/>
                </a:solidFill>
              </a:defRPr>
            </a:lvl3pPr>
            <a:lvl4pPr>
              <a:defRPr sz="1800"/>
            </a:lvl4pPr>
            <a:lvl5pPr>
              <a:defRPr sz="1800"/>
            </a:lvl5pPr>
          </a:lstStyle>
          <a:p>
            <a:pPr lvl="0"/>
            <a:r>
              <a:rPr lang="en-US" dirty="0"/>
              <a:t>First item</a:t>
            </a:r>
          </a:p>
          <a:p>
            <a:pPr lvl="1"/>
            <a:r>
              <a:rPr lang="en-US" dirty="0"/>
              <a:t>Second Level</a:t>
            </a:r>
          </a:p>
          <a:p>
            <a:pPr lvl="2"/>
            <a:r>
              <a:rPr lang="en-US" dirty="0"/>
              <a:t>Third Level</a:t>
            </a:r>
          </a:p>
          <a:p>
            <a:pPr lvl="0"/>
            <a:r>
              <a:rPr lang="en-US" dirty="0"/>
              <a:t>Second item</a:t>
            </a:r>
          </a:p>
          <a:p>
            <a:pPr lvl="0"/>
            <a:r>
              <a:rPr lang="en-US" dirty="0"/>
              <a:t>Third item</a:t>
            </a:r>
          </a:p>
          <a:p>
            <a:pPr lvl="0"/>
            <a:r>
              <a:rPr lang="en-US" dirty="0"/>
              <a:t>Fourth item</a:t>
            </a:r>
          </a:p>
          <a:p>
            <a:pPr lvl="0"/>
            <a:r>
              <a:rPr lang="en-US" dirty="0"/>
              <a:t>Fifth Item</a:t>
            </a:r>
          </a:p>
        </p:txBody>
      </p:sp>
      <p:sp>
        <p:nvSpPr>
          <p:cNvPr id="6" name="Text Placeholder 3">
            <a:extLst>
              <a:ext uri="{FF2B5EF4-FFF2-40B4-BE49-F238E27FC236}">
                <a16:creationId xmlns:a16="http://schemas.microsoft.com/office/drawing/2014/main" id="{4D24C745-186F-104A-B6ED-04E32A388D32}"/>
              </a:ext>
            </a:extLst>
          </p:cNvPr>
          <p:cNvSpPr>
            <a:spLocks noGrp="1"/>
          </p:cNvSpPr>
          <p:nvPr>
            <p:ph type="body" sz="quarter" idx="11" hasCustomPrompt="1"/>
          </p:nvPr>
        </p:nvSpPr>
        <p:spPr>
          <a:xfrm>
            <a:off x="7207431" y="6463076"/>
            <a:ext cx="1659370" cy="323850"/>
          </a:xfrm>
        </p:spPr>
        <p:txBody>
          <a:bodyPr/>
          <a:lstStyle>
            <a:lvl1pPr>
              <a:defRPr sz="800" baseline="0">
                <a:solidFill>
                  <a:schemeClr val="bg2"/>
                </a:solidFill>
              </a:defRPr>
            </a:lvl1pPr>
          </a:lstStyle>
          <a:p>
            <a:pPr lvl="0"/>
            <a:r>
              <a:rPr lang="en-US" dirty="0"/>
              <a:t>Confidential Proprietary Information</a:t>
            </a:r>
          </a:p>
        </p:txBody>
      </p:sp>
      <p:sp>
        <p:nvSpPr>
          <p:cNvPr id="9" name="Text Placeholder 6">
            <a:extLst>
              <a:ext uri="{FF2B5EF4-FFF2-40B4-BE49-F238E27FC236}">
                <a16:creationId xmlns:a16="http://schemas.microsoft.com/office/drawing/2014/main" id="{5A1096B2-335B-1D41-BC75-5FBAD9330E95}"/>
              </a:ext>
            </a:extLst>
          </p:cNvPr>
          <p:cNvSpPr>
            <a:spLocks noGrp="1"/>
          </p:cNvSpPr>
          <p:nvPr>
            <p:ph type="body" sz="quarter" idx="12" hasCustomPrompt="1"/>
          </p:nvPr>
        </p:nvSpPr>
        <p:spPr>
          <a:xfrm>
            <a:off x="4392292" y="6480870"/>
            <a:ext cx="2304062" cy="244475"/>
          </a:xfrm>
        </p:spPr>
        <p:txBody>
          <a:bodyPr/>
          <a:lstStyle>
            <a:lvl1pPr>
              <a:defRPr sz="8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234249097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genda - numbered lis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319" y="457200"/>
            <a:ext cx="9457359" cy="731610"/>
          </a:xfrm>
        </p:spPr>
        <p:txBody>
          <a:bodyPr anchor="t"/>
          <a:lstStyle>
            <a:lvl1pPr>
              <a:defRPr>
                <a:solidFill>
                  <a:schemeClr val="accent1"/>
                </a:solidFill>
              </a:defRPr>
            </a:lvl1pPr>
          </a:lstStyle>
          <a:p>
            <a:r>
              <a:rPr lang="en-US" dirty="0"/>
              <a:t>Agenda</a:t>
            </a:r>
          </a:p>
        </p:txBody>
      </p:sp>
      <p:sp>
        <p:nvSpPr>
          <p:cNvPr id="4" name="Content Placeholder 3"/>
          <p:cNvSpPr>
            <a:spLocks noGrp="1"/>
          </p:cNvSpPr>
          <p:nvPr>
            <p:ph sz="quarter" idx="10" hasCustomPrompt="1"/>
          </p:nvPr>
        </p:nvSpPr>
        <p:spPr>
          <a:xfrm>
            <a:off x="457319" y="1371600"/>
            <a:ext cx="9452850" cy="4838700"/>
          </a:xfrm>
        </p:spPr>
        <p:txBody>
          <a:bodyPr/>
          <a:lstStyle>
            <a:lvl1pPr marL="347472" indent="-347472">
              <a:buClr>
                <a:schemeClr val="tx2"/>
              </a:buClr>
              <a:buFont typeface="+mj-lt"/>
              <a:buAutoNum type="arabicPeriod"/>
              <a:defRPr sz="2000">
                <a:solidFill>
                  <a:schemeClr val="bg2"/>
                </a:solidFill>
              </a:defRPr>
            </a:lvl1pPr>
            <a:lvl2pPr marL="548640" indent="-201168">
              <a:buClr>
                <a:schemeClr val="bg2"/>
              </a:buClr>
              <a:buFont typeface="Arial" panose="020B0604020202020204" pitchFamily="34" charset="0"/>
              <a:buChar char="•"/>
              <a:defRPr sz="1800">
                <a:solidFill>
                  <a:schemeClr val="bg2"/>
                </a:solidFill>
              </a:defRPr>
            </a:lvl2pPr>
            <a:lvl3pPr marL="822960" indent="-201168">
              <a:buClr>
                <a:schemeClr val="bg2"/>
              </a:buClr>
              <a:buFont typeface="System Font Regular"/>
              <a:buChar char="–"/>
              <a:defRPr sz="1600">
                <a:solidFill>
                  <a:schemeClr val="bg2"/>
                </a:solidFill>
              </a:defRPr>
            </a:lvl3pPr>
            <a:lvl4pPr>
              <a:defRPr sz="1800"/>
            </a:lvl4pPr>
            <a:lvl5pPr>
              <a:defRPr sz="1800"/>
            </a:lvl5pPr>
          </a:lstStyle>
          <a:p>
            <a:r>
              <a:rPr lang="en-US" dirty="0"/>
              <a:t>Section Title One</a:t>
            </a:r>
          </a:p>
          <a:p>
            <a:pPr lvl="1"/>
            <a:r>
              <a:rPr lang="en-US" dirty="0"/>
              <a:t>Second Level</a:t>
            </a:r>
          </a:p>
          <a:p>
            <a:pPr lvl="2"/>
            <a:r>
              <a:rPr lang="en-US" dirty="0"/>
              <a:t>Third Level</a:t>
            </a:r>
          </a:p>
          <a:p>
            <a:r>
              <a:rPr lang="en-US" dirty="0"/>
              <a:t>Section Title Two</a:t>
            </a:r>
          </a:p>
          <a:p>
            <a:r>
              <a:rPr lang="en-US" dirty="0"/>
              <a:t>Section Title Three</a:t>
            </a:r>
          </a:p>
          <a:p>
            <a:r>
              <a:rPr lang="en-US" dirty="0"/>
              <a:t>Section Title Four</a:t>
            </a:r>
          </a:p>
          <a:p>
            <a:r>
              <a:rPr lang="en-US" dirty="0"/>
              <a:t>Section Title Five</a:t>
            </a:r>
          </a:p>
          <a:p>
            <a:pPr lvl="0"/>
            <a:endParaRPr lang="en-US" dirty="0"/>
          </a:p>
          <a:p>
            <a:pPr lvl="0"/>
            <a:endParaRPr lang="en-US" dirty="0"/>
          </a:p>
        </p:txBody>
      </p:sp>
      <p:sp>
        <p:nvSpPr>
          <p:cNvPr id="6" name="Text Placeholder 3">
            <a:extLst>
              <a:ext uri="{FF2B5EF4-FFF2-40B4-BE49-F238E27FC236}">
                <a16:creationId xmlns:a16="http://schemas.microsoft.com/office/drawing/2014/main" id="{B6953AED-3DCA-2349-9DB3-C3F1E923BD4B}"/>
              </a:ext>
            </a:extLst>
          </p:cNvPr>
          <p:cNvSpPr>
            <a:spLocks noGrp="1"/>
          </p:cNvSpPr>
          <p:nvPr>
            <p:ph type="body" sz="quarter" idx="11" hasCustomPrompt="1"/>
          </p:nvPr>
        </p:nvSpPr>
        <p:spPr>
          <a:xfrm>
            <a:off x="7207431" y="6463076"/>
            <a:ext cx="1659370" cy="323850"/>
          </a:xfrm>
        </p:spPr>
        <p:txBody>
          <a:bodyPr/>
          <a:lstStyle>
            <a:lvl1pPr>
              <a:defRPr sz="800" baseline="0">
                <a:solidFill>
                  <a:schemeClr val="bg2"/>
                </a:solidFill>
              </a:defRPr>
            </a:lvl1pPr>
          </a:lstStyle>
          <a:p>
            <a:pPr lvl="0"/>
            <a:r>
              <a:rPr lang="en-US" dirty="0"/>
              <a:t>Confidential Proprietary Information</a:t>
            </a:r>
          </a:p>
        </p:txBody>
      </p:sp>
      <p:sp>
        <p:nvSpPr>
          <p:cNvPr id="9" name="Text Placeholder 6">
            <a:extLst>
              <a:ext uri="{FF2B5EF4-FFF2-40B4-BE49-F238E27FC236}">
                <a16:creationId xmlns:a16="http://schemas.microsoft.com/office/drawing/2014/main" id="{2257579B-306E-F442-BBBA-CF9F0AEA51CC}"/>
              </a:ext>
            </a:extLst>
          </p:cNvPr>
          <p:cNvSpPr>
            <a:spLocks noGrp="1"/>
          </p:cNvSpPr>
          <p:nvPr>
            <p:ph type="body" sz="quarter" idx="12" hasCustomPrompt="1"/>
          </p:nvPr>
        </p:nvSpPr>
        <p:spPr>
          <a:xfrm>
            <a:off x="4392292" y="6480870"/>
            <a:ext cx="2304062" cy="244475"/>
          </a:xfrm>
        </p:spPr>
        <p:txBody>
          <a:bodyPr/>
          <a:lstStyle>
            <a:lvl1pPr>
              <a:defRPr sz="8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386610994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320" y="457200"/>
            <a:ext cx="11278950" cy="457200"/>
          </a:xfrm>
          <a:prstGeom prst="rect">
            <a:avLst/>
          </a:prstGeom>
        </p:spPr>
        <p:txBody>
          <a:bodyPr vert="horz" lIns="0" tIns="0" rIns="0" bIns="0" rtlCol="0" anchor="t">
            <a:noAutofit/>
          </a:bodyPr>
          <a:lstStyle/>
          <a:p>
            <a:r>
              <a:rPr lang="en-US" dirty="0"/>
              <a:t>Click  To Edit Master Title</a:t>
            </a:r>
          </a:p>
        </p:txBody>
      </p:sp>
      <p:sp>
        <p:nvSpPr>
          <p:cNvPr id="3" name="Text Placeholder 2"/>
          <p:cNvSpPr>
            <a:spLocks noGrp="1"/>
          </p:cNvSpPr>
          <p:nvPr>
            <p:ph type="body" idx="1"/>
          </p:nvPr>
        </p:nvSpPr>
        <p:spPr>
          <a:xfrm>
            <a:off x="457320" y="1371601"/>
            <a:ext cx="11278950" cy="4832281"/>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8"/>
          <p:cNvSpPr txBox="1">
            <a:spLocks/>
          </p:cNvSpPr>
          <p:nvPr userDrawn="1"/>
        </p:nvSpPr>
        <p:spPr>
          <a:xfrm>
            <a:off x="11457507" y="6418626"/>
            <a:ext cx="734493" cy="228600"/>
          </a:xfrm>
          <a:prstGeom prst="rect">
            <a:avLst/>
          </a:prstGeom>
        </p:spPr>
        <p:txBody>
          <a:bodyPr anchor="ctr"/>
          <a:lstStyle>
            <a:lvl1pPr marL="0" indent="0" algn="l" defTabSz="914400" rtl="0" eaLnBrk="1" latinLnBrk="0" hangingPunct="1">
              <a:spcBef>
                <a:spcPts val="600"/>
              </a:spcBef>
              <a:spcAft>
                <a:spcPts val="0"/>
              </a:spcAft>
              <a:buClrTx/>
              <a:buFontTx/>
              <a:buNone/>
              <a:tabLst>
                <a:tab pos="1201738" algn="l"/>
              </a:tabLst>
              <a:defRPr sz="800" b="0" i="0" kern="1200">
                <a:solidFill>
                  <a:schemeClr val="tx2"/>
                </a:solidFill>
                <a:latin typeface="Open Sans"/>
                <a:ea typeface="+mn-ea"/>
                <a:cs typeface="Open Sans"/>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2pPr>
            <a:lvl3pPr marL="398463" indent="-200025"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3pPr>
            <a:lvl4pPr marL="622300"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4pPr>
            <a:lvl5pPr marL="806450" indent="-182563"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800" b="0" i="0" dirty="0">
                <a:solidFill>
                  <a:schemeClr val="bg2"/>
                </a:solidFill>
                <a:latin typeface="Arial" charset="0"/>
                <a:cs typeface="Arial" charset="0"/>
              </a:rPr>
              <a:t> </a:t>
            </a:r>
            <a:fld id="{38743595-4496-5147-A886-7D133864DF76}" type="slidenum">
              <a:rPr lang="en-US" sz="800" b="0" i="0" smtClean="0">
                <a:solidFill>
                  <a:schemeClr val="bg2"/>
                </a:solidFill>
                <a:latin typeface="Arial" charset="0"/>
                <a:ea typeface="Arial" charset="0"/>
                <a:cs typeface="Arial" charset="0"/>
              </a:rPr>
              <a:pPr algn="ctr"/>
              <a:t>‹#›</a:t>
            </a:fld>
            <a:endParaRPr lang="en-US" sz="800" b="0" i="0" dirty="0">
              <a:solidFill>
                <a:schemeClr val="bg2"/>
              </a:solidFill>
              <a:latin typeface="Arial" charset="0"/>
              <a:ea typeface="Arial" charset="0"/>
              <a:cs typeface="Arial" charset="0"/>
            </a:endParaRPr>
          </a:p>
        </p:txBody>
      </p:sp>
      <p:pic>
        <p:nvPicPr>
          <p:cNvPr id="4" name="Picture 3"/>
          <p:cNvPicPr>
            <a:picLocks noChangeAspect="1"/>
          </p:cNvPicPr>
          <p:nvPr userDrawn="1"/>
        </p:nvPicPr>
        <p:blipFill rotWithShape="1">
          <a:blip r:embed="rId31">
            <a:extLst>
              <a:ext uri="{28A0092B-C50C-407E-A947-70E740481C1C}">
                <a14:useLocalDpi xmlns:a14="http://schemas.microsoft.com/office/drawing/2010/main"/>
              </a:ext>
            </a:extLst>
          </a:blip>
          <a:srcRect l="123" t="-15502" r="-13612" b="-18252"/>
          <a:stretch/>
        </p:blipFill>
        <p:spPr>
          <a:xfrm>
            <a:off x="457319" y="6356196"/>
            <a:ext cx="1490934" cy="379142"/>
          </a:xfrm>
          <a:prstGeom prst="rect">
            <a:avLst/>
          </a:prstGeom>
        </p:spPr>
      </p:pic>
    </p:spTree>
    <p:extLst>
      <p:ext uri="{BB962C8B-B14F-4D97-AF65-F5344CB8AC3E}">
        <p14:creationId xmlns:p14="http://schemas.microsoft.com/office/powerpoint/2010/main" val="2502861142"/>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 id="2147483773" r:id="rId13"/>
    <p:sldLayoutId id="2147483774" r:id="rId14"/>
    <p:sldLayoutId id="2147483775" r:id="rId15"/>
    <p:sldLayoutId id="2147483776" r:id="rId16"/>
    <p:sldLayoutId id="2147483777" r:id="rId17"/>
    <p:sldLayoutId id="2147483778" r:id="rId18"/>
    <p:sldLayoutId id="2147483779" r:id="rId19"/>
    <p:sldLayoutId id="2147483780" r:id="rId20"/>
    <p:sldLayoutId id="2147483781" r:id="rId21"/>
    <p:sldLayoutId id="2147483782" r:id="rId22"/>
    <p:sldLayoutId id="2147483783" r:id="rId23"/>
    <p:sldLayoutId id="2147483784" r:id="rId24"/>
    <p:sldLayoutId id="2147483785" r:id="rId25"/>
    <p:sldLayoutId id="2147483786" r:id="rId26"/>
    <p:sldLayoutId id="2147483787" r:id="rId27"/>
    <p:sldLayoutId id="2147483788" r:id="rId28"/>
    <p:sldLayoutId id="2147483789" r:id="rId29"/>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ftr="0" dt="0"/>
  <p:txStyles>
    <p:titleStyle>
      <a:lvl1pPr algn="l" defTabSz="914400" rtl="0" eaLnBrk="1" latinLnBrk="0" hangingPunct="1">
        <a:lnSpc>
          <a:spcPct val="90000"/>
        </a:lnSpc>
        <a:spcBef>
          <a:spcPct val="0"/>
        </a:spcBef>
        <a:buNone/>
        <a:defRPr sz="2800" b="1" i="0" kern="1200">
          <a:solidFill>
            <a:schemeClr val="accent1"/>
          </a:solidFill>
          <a:latin typeface="Georgia" panose="02040502050405020303" pitchFamily="18" charset="0"/>
          <a:ea typeface="Georgia" panose="02040502050405020303" pitchFamily="18" charset="0"/>
          <a:cs typeface="Georgia" panose="02040502050405020303" pitchFamily="18" charset="0"/>
        </a:defRPr>
      </a:lvl1pPr>
    </p:titleStyle>
    <p:bodyStyle>
      <a:lvl1pPr marL="0" indent="0" algn="l" defTabSz="914400" rtl="0" eaLnBrk="1" latinLnBrk="0" hangingPunct="1">
        <a:spcBef>
          <a:spcPts val="1200"/>
        </a:spcBef>
        <a:spcAft>
          <a:spcPts val="0"/>
        </a:spcAft>
        <a:buClrTx/>
        <a:buFontTx/>
        <a:buNone/>
        <a:tabLst>
          <a:tab pos="1201738" algn="l"/>
        </a:tabLst>
        <a:defRPr sz="2000" b="0" i="0" kern="1200">
          <a:solidFill>
            <a:schemeClr val="bg2"/>
          </a:solidFill>
          <a:latin typeface="+mn-lt"/>
          <a:ea typeface="Arial" charset="0"/>
          <a:cs typeface="Arial" charset="0"/>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800" b="0" i="0" kern="1200">
          <a:solidFill>
            <a:schemeClr val="bg2"/>
          </a:solidFill>
          <a:latin typeface="+mn-lt"/>
          <a:ea typeface="Arial" charset="0"/>
          <a:cs typeface="Arial" charset="0"/>
        </a:defRPr>
      </a:lvl2pPr>
      <a:lvl3pPr marL="398463" indent="-200025" algn="l" defTabSz="914400" rtl="0" eaLnBrk="1" latinLnBrk="0" hangingPunct="1">
        <a:spcBef>
          <a:spcPts val="300"/>
        </a:spcBef>
        <a:spcAft>
          <a:spcPts val="0"/>
        </a:spcAft>
        <a:buClrTx/>
        <a:buFont typeface="Lucida Grande"/>
        <a:buChar char="-"/>
        <a:tabLst>
          <a:tab pos="1201738" algn="l"/>
        </a:tabLst>
        <a:defRPr sz="1600" b="0" i="0" kern="1200">
          <a:solidFill>
            <a:schemeClr val="bg2"/>
          </a:solidFill>
          <a:latin typeface="+mn-lt"/>
          <a:ea typeface="Arial" charset="0"/>
          <a:cs typeface="Arial" charset="0"/>
        </a:defRPr>
      </a:lvl3pPr>
      <a:lvl4pPr marL="622300" indent="-200025" algn="l" defTabSz="914400" rtl="0" eaLnBrk="1" latinLnBrk="0" hangingPunct="1">
        <a:spcBef>
          <a:spcPts val="300"/>
        </a:spcBef>
        <a:spcAft>
          <a:spcPts val="0"/>
        </a:spcAft>
        <a:buClrTx/>
        <a:buFont typeface="Arial" pitchFamily="34" charset="0"/>
        <a:buChar char="•"/>
        <a:tabLst>
          <a:tab pos="1201738" algn="l"/>
        </a:tabLst>
        <a:defRPr sz="1600" b="0" i="0" kern="1200">
          <a:solidFill>
            <a:schemeClr val="bg2"/>
          </a:solidFill>
          <a:latin typeface="+mn-lt"/>
          <a:ea typeface="Arial" charset="0"/>
          <a:cs typeface="Arial" charset="0"/>
        </a:defRPr>
      </a:lvl4pPr>
      <a:lvl5pPr marL="806450" indent="-182563" algn="l" defTabSz="914400" rtl="0" eaLnBrk="1" latinLnBrk="0" hangingPunct="1">
        <a:spcBef>
          <a:spcPts val="300"/>
        </a:spcBef>
        <a:spcAft>
          <a:spcPts val="0"/>
        </a:spcAft>
        <a:buClrTx/>
        <a:buFont typeface="Lucida Grande"/>
        <a:buChar char="-"/>
        <a:tabLst>
          <a:tab pos="1201738" algn="l"/>
        </a:tabLst>
        <a:defRPr sz="1600" b="0" i="0" kern="1200">
          <a:solidFill>
            <a:schemeClr val="bg2"/>
          </a:solidFill>
          <a:latin typeface="+mn-lt"/>
          <a:ea typeface="Arial" charset="0"/>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3" orient="horz" pos="3912">
          <p15:clr>
            <a:srgbClr val="F26B43"/>
          </p15:clr>
        </p15:guide>
        <p15:guide id="4" pos="7391">
          <p15:clr>
            <a:srgbClr val="F26B43"/>
          </p15:clr>
        </p15:guide>
        <p15:guide id="5" pos="287">
          <p15:clr>
            <a:srgbClr val="F26B43"/>
          </p15:clr>
        </p15:guide>
        <p15:guide id="6" orient="horz" pos="288">
          <p15:clr>
            <a:srgbClr val="F26B43"/>
          </p15:clr>
        </p15:guide>
        <p15:guide id="7" pos="791">
          <p15:clr>
            <a:srgbClr val="F26B43"/>
          </p15:clr>
        </p15:guide>
        <p15:guide id="8" pos="887">
          <p15:clr>
            <a:srgbClr val="F26B43"/>
          </p15:clr>
        </p15:guide>
        <p15:guide id="9" pos="1391">
          <p15:clr>
            <a:srgbClr val="F26B43"/>
          </p15:clr>
        </p15:guide>
        <p15:guide id="10" pos="1487">
          <p15:clr>
            <a:srgbClr val="F26B43"/>
          </p15:clr>
        </p15:guide>
        <p15:guide id="11" pos="1991">
          <p15:clr>
            <a:srgbClr val="F26B43"/>
          </p15:clr>
        </p15:guide>
        <p15:guide id="12" pos="2087">
          <p15:clr>
            <a:srgbClr val="F26B43"/>
          </p15:clr>
        </p15:guide>
        <p15:guide id="13" pos="2591">
          <p15:clr>
            <a:srgbClr val="F26B43"/>
          </p15:clr>
        </p15:guide>
        <p15:guide id="14" pos="2687">
          <p15:clr>
            <a:srgbClr val="F26B43"/>
          </p15:clr>
        </p15:guide>
        <p15:guide id="15" pos="3191">
          <p15:clr>
            <a:srgbClr val="F26B43"/>
          </p15:clr>
        </p15:guide>
        <p15:guide id="16" pos="3263">
          <p15:clr>
            <a:srgbClr val="F26B43"/>
          </p15:clr>
        </p15:guide>
        <p15:guide id="17" pos="3791">
          <p15:clr>
            <a:srgbClr val="F26B43"/>
          </p15:clr>
        </p15:guide>
        <p15:guide id="18" pos="3863">
          <p15:clr>
            <a:srgbClr val="F26B43"/>
          </p15:clr>
        </p15:guide>
        <p15:guide id="19" pos="4391">
          <p15:clr>
            <a:srgbClr val="F26B43"/>
          </p15:clr>
        </p15:guide>
        <p15:guide id="20" pos="4487">
          <p15:clr>
            <a:srgbClr val="F26B43"/>
          </p15:clr>
        </p15:guide>
        <p15:guide id="21" pos="4991">
          <p15:clr>
            <a:srgbClr val="F26B43"/>
          </p15:clr>
        </p15:guide>
        <p15:guide id="22" pos="5087">
          <p15:clr>
            <a:srgbClr val="F26B43"/>
          </p15:clr>
        </p15:guide>
        <p15:guide id="23" pos="5591">
          <p15:clr>
            <a:srgbClr val="F26B43"/>
          </p15:clr>
        </p15:guide>
        <p15:guide id="24" pos="5663">
          <p15:clr>
            <a:srgbClr val="F26B43"/>
          </p15:clr>
        </p15:guide>
        <p15:guide id="25" pos="6191">
          <p15:clr>
            <a:srgbClr val="F26B43"/>
          </p15:clr>
        </p15:guide>
        <p15:guide id="26" pos="6263">
          <p15:clr>
            <a:srgbClr val="F26B43"/>
          </p15:clr>
        </p15:guide>
        <p15:guide id="27" pos="6791">
          <p15:clr>
            <a:srgbClr val="F26B43"/>
          </p15:clr>
        </p15:guide>
        <p15:guide id="28" pos="6863">
          <p15:clr>
            <a:srgbClr val="F26B43"/>
          </p15:clr>
        </p15:guide>
        <p15:guide id="29" orient="horz"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0.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21DFBE3-7BD9-405A-A593-9DF6A4A354E4}"/>
              </a:ext>
            </a:extLst>
          </p:cNvPr>
          <p:cNvSpPr/>
          <p:nvPr/>
        </p:nvSpPr>
        <p:spPr>
          <a:xfrm rot="16200000" flipV="1">
            <a:off x="3977470" y="-163537"/>
            <a:ext cx="2405575" cy="10357338"/>
          </a:xfrm>
          <a:prstGeom prst="rect">
            <a:avLst/>
          </a:prstGeom>
          <a:gradFill>
            <a:gsLst>
              <a:gs pos="0">
                <a:schemeClr val="tx1">
                  <a:alpha val="50000"/>
                </a:schemeClr>
              </a:gs>
              <a:gs pos="100000">
                <a:schemeClr val="tx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charset="0"/>
              <a:cs typeface="Arial" charset="0"/>
            </a:endParaRPr>
          </a:p>
        </p:txBody>
      </p:sp>
      <p:sp>
        <p:nvSpPr>
          <p:cNvPr id="3" name="Title 2">
            <a:extLst>
              <a:ext uri="{FF2B5EF4-FFF2-40B4-BE49-F238E27FC236}">
                <a16:creationId xmlns:a16="http://schemas.microsoft.com/office/drawing/2014/main" id="{D5C69AD4-3457-47FC-BDFE-2BA9A55B26A7}"/>
              </a:ext>
            </a:extLst>
          </p:cNvPr>
          <p:cNvSpPr>
            <a:spLocks noGrp="1"/>
          </p:cNvSpPr>
          <p:nvPr>
            <p:ph type="ctrTitle"/>
          </p:nvPr>
        </p:nvSpPr>
        <p:spPr>
          <a:xfrm>
            <a:off x="457201" y="3987483"/>
            <a:ext cx="9307365" cy="1215588"/>
          </a:xfrm>
        </p:spPr>
        <p:txBody>
          <a:bodyPr>
            <a:normAutofit/>
          </a:bodyPr>
          <a:lstStyle/>
          <a:p>
            <a:r>
              <a:rPr lang="en-US" dirty="0"/>
              <a:t>International Wealth Builder</a:t>
            </a:r>
          </a:p>
        </p:txBody>
      </p:sp>
      <p:sp>
        <p:nvSpPr>
          <p:cNvPr id="12" name="Rectangle 11">
            <a:extLst>
              <a:ext uri="{FF2B5EF4-FFF2-40B4-BE49-F238E27FC236}">
                <a16:creationId xmlns:a16="http://schemas.microsoft.com/office/drawing/2014/main" id="{31AFD4B5-F85D-4A1F-99A6-12062204804B}"/>
              </a:ext>
            </a:extLst>
          </p:cNvPr>
          <p:cNvSpPr/>
          <p:nvPr/>
        </p:nvSpPr>
        <p:spPr>
          <a:xfrm rot="16200000" flipV="1">
            <a:off x="4184888" y="45468"/>
            <a:ext cx="1987564" cy="10357339"/>
          </a:xfrm>
          <a:prstGeom prst="rect">
            <a:avLst/>
          </a:prstGeom>
          <a:gradFill>
            <a:gsLst>
              <a:gs pos="0">
                <a:schemeClr val="tx1">
                  <a:alpha val="50000"/>
                </a:schemeClr>
              </a:gs>
              <a:gs pos="100000">
                <a:schemeClr val="tx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charset="0"/>
              <a:cs typeface="Arial" charset="0"/>
            </a:endParaRPr>
          </a:p>
        </p:txBody>
      </p:sp>
      <p:sp>
        <p:nvSpPr>
          <p:cNvPr id="11" name="Title 2">
            <a:extLst>
              <a:ext uri="{FF2B5EF4-FFF2-40B4-BE49-F238E27FC236}">
                <a16:creationId xmlns:a16="http://schemas.microsoft.com/office/drawing/2014/main" id="{7A647188-6F63-4E68-AA37-8D13DAB5B4F2}"/>
              </a:ext>
            </a:extLst>
          </p:cNvPr>
          <p:cNvSpPr txBox="1">
            <a:spLocks/>
          </p:cNvSpPr>
          <p:nvPr/>
        </p:nvSpPr>
        <p:spPr>
          <a:xfrm>
            <a:off x="457319" y="4811448"/>
            <a:ext cx="6794350" cy="1215588"/>
          </a:xfrm>
          <a:prstGeom prst="rect">
            <a:avLst/>
          </a:prstGeom>
        </p:spPr>
        <p:txBody>
          <a:bodyPr/>
          <a:lstStyle>
            <a:lvl1pPr algn="l" defTabSz="914400" rtl="0" eaLnBrk="1" latinLnBrk="0" hangingPunct="1">
              <a:lnSpc>
                <a:spcPct val="90000"/>
              </a:lnSpc>
              <a:spcBef>
                <a:spcPct val="0"/>
              </a:spcBef>
              <a:buNone/>
              <a:defRPr sz="2800" b="1" i="0" kern="1200">
                <a:solidFill>
                  <a:schemeClr val="accent1"/>
                </a:solidFill>
                <a:latin typeface="Georgia" panose="02040502050405020303" pitchFamily="18" charset="0"/>
                <a:ea typeface="Georgia" panose="02040502050405020303" pitchFamily="18" charset="0"/>
                <a:cs typeface="Georgia" panose="02040502050405020303" pitchFamily="18" charset="0"/>
              </a:defRPr>
            </a:lvl1pPr>
          </a:lstStyle>
          <a:p>
            <a:r>
              <a:rPr lang="en-US" sz="4800" dirty="0">
                <a:solidFill>
                  <a:srgbClr val="FFFFFF"/>
                </a:solidFill>
                <a:latin typeface="+mj-lt"/>
              </a:rPr>
              <a:t>Forever</a:t>
            </a:r>
          </a:p>
        </p:txBody>
      </p:sp>
      <p:pic>
        <p:nvPicPr>
          <p:cNvPr id="6" name="Picture Placeholder 5" descr="A young boy sitting next to a window&#10;&#10;Description automatically generated">
            <a:extLst>
              <a:ext uri="{FF2B5EF4-FFF2-40B4-BE49-F238E27FC236}">
                <a16:creationId xmlns:a16="http://schemas.microsoft.com/office/drawing/2014/main" id="{3D276B9D-B55F-48AE-AA21-86E2E2298E6D}"/>
              </a:ext>
            </a:extLst>
          </p:cNvPr>
          <p:cNvPicPr>
            <a:picLocks noGrp="1" noChangeAspect="1"/>
          </p:cNvPicPr>
          <p:nvPr>
            <p:ph type="pic" sz="quarter" idx="10"/>
          </p:nvPr>
        </p:nvPicPr>
        <p:blipFill>
          <a:blip r:embed="rId2" cstate="email">
            <a:extLst>
              <a:ext uri="{28A0092B-C50C-407E-A947-70E740481C1C}">
                <a14:useLocalDpi xmlns:a14="http://schemas.microsoft.com/office/drawing/2010/main" val="0"/>
              </a:ext>
            </a:extLst>
          </a:blip>
          <a:srcRect t="4988" b="4988"/>
          <a:stretch>
            <a:fillRect/>
          </a:stretch>
        </p:blipFill>
        <p:spPr/>
      </p:pic>
      <p:sp>
        <p:nvSpPr>
          <p:cNvPr id="13" name="Rectangle 12">
            <a:extLst>
              <a:ext uri="{FF2B5EF4-FFF2-40B4-BE49-F238E27FC236}">
                <a16:creationId xmlns:a16="http://schemas.microsoft.com/office/drawing/2014/main" id="{99C0D9A1-E842-47E6-9106-B8ECC41C803C}"/>
              </a:ext>
            </a:extLst>
          </p:cNvPr>
          <p:cNvSpPr/>
          <p:nvPr/>
        </p:nvSpPr>
        <p:spPr>
          <a:xfrm rot="16200000" flipV="1">
            <a:off x="3975881" y="-163537"/>
            <a:ext cx="2405575" cy="10357338"/>
          </a:xfrm>
          <a:prstGeom prst="rect">
            <a:avLst/>
          </a:prstGeom>
          <a:gradFill>
            <a:gsLst>
              <a:gs pos="0">
                <a:schemeClr val="tx1">
                  <a:alpha val="50000"/>
                </a:schemeClr>
              </a:gs>
              <a:gs pos="100000">
                <a:schemeClr val="tx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charset="0"/>
              <a:cs typeface="Arial" charset="0"/>
            </a:endParaRPr>
          </a:p>
        </p:txBody>
      </p:sp>
      <p:sp>
        <p:nvSpPr>
          <p:cNvPr id="14" name="Title 2">
            <a:extLst>
              <a:ext uri="{FF2B5EF4-FFF2-40B4-BE49-F238E27FC236}">
                <a16:creationId xmlns:a16="http://schemas.microsoft.com/office/drawing/2014/main" id="{C16CC12F-3FEF-41F7-AF49-D6F3576A0F2D}"/>
              </a:ext>
            </a:extLst>
          </p:cNvPr>
          <p:cNvSpPr txBox="1">
            <a:spLocks/>
          </p:cNvSpPr>
          <p:nvPr/>
        </p:nvSpPr>
        <p:spPr bwMode="white">
          <a:xfrm>
            <a:off x="455612" y="3987483"/>
            <a:ext cx="9307365" cy="1215588"/>
          </a:xfrm>
          <a:prstGeom prst="rect">
            <a:avLst/>
          </a:prstGeom>
        </p:spPr>
        <p:txBody>
          <a:bodyPr vert="horz" lIns="0" tIns="0" rIns="0" bIns="0" rtlCol="0" anchor="b">
            <a:normAutofit/>
          </a:bodyPr>
          <a:lstStyle>
            <a:lvl1pPr algn="l" defTabSz="914400" rtl="0" eaLnBrk="1" latinLnBrk="0" hangingPunct="1">
              <a:lnSpc>
                <a:spcPct val="80000"/>
              </a:lnSpc>
              <a:spcBef>
                <a:spcPct val="0"/>
              </a:spcBef>
              <a:buNone/>
              <a:defRPr sz="4800" b="1" i="0" kern="1200" cap="none" baseline="0">
                <a:solidFill>
                  <a:srgbClr val="FFFFFF"/>
                </a:solidFill>
                <a:latin typeface="+mj-lt"/>
                <a:ea typeface="Georgia" panose="02040502050405020303" pitchFamily="18" charset="0"/>
                <a:cs typeface="Georgia Bold" charset="0"/>
              </a:defRPr>
            </a:lvl1pPr>
          </a:lstStyle>
          <a:p>
            <a:r>
              <a:rPr lang="en-US" dirty="0"/>
              <a:t>Olympic Plan</a:t>
            </a:r>
          </a:p>
        </p:txBody>
      </p:sp>
    </p:spTree>
    <p:extLst>
      <p:ext uri="{BB962C8B-B14F-4D97-AF65-F5344CB8AC3E}">
        <p14:creationId xmlns:p14="http://schemas.microsoft.com/office/powerpoint/2010/main" val="328532479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B9951ED-1C49-4B58-B23D-51DC001194F0}"/>
              </a:ext>
            </a:extLst>
          </p:cNvPr>
          <p:cNvSpPr>
            <a:spLocks noGrp="1"/>
          </p:cNvSpPr>
          <p:nvPr>
            <p:ph type="title"/>
          </p:nvPr>
        </p:nvSpPr>
        <p:spPr/>
        <p:txBody>
          <a:bodyPr/>
          <a:lstStyle/>
          <a:p>
            <a:r>
              <a:rPr lang="en-US" sz="2933" spc="-7" dirty="0">
                <a:solidFill>
                  <a:srgbClr val="0061A0"/>
                </a:solidFill>
                <a:latin typeface="Georgia"/>
                <a:ea typeface="+mj-ea"/>
              </a:rPr>
              <a:t>Olympic Plan</a:t>
            </a:r>
          </a:p>
        </p:txBody>
      </p:sp>
      <p:sp>
        <p:nvSpPr>
          <p:cNvPr id="20" name="Content Placeholder 2">
            <a:extLst>
              <a:ext uri="{FF2B5EF4-FFF2-40B4-BE49-F238E27FC236}">
                <a16:creationId xmlns:a16="http://schemas.microsoft.com/office/drawing/2014/main" id="{A9394562-7502-4D18-A6AA-8B53A1665D30}"/>
              </a:ext>
            </a:extLst>
          </p:cNvPr>
          <p:cNvSpPr>
            <a:spLocks noGrp="1"/>
          </p:cNvSpPr>
          <p:nvPr>
            <p:ph sz="quarter" idx="10"/>
          </p:nvPr>
        </p:nvSpPr>
        <p:spPr>
          <a:xfrm>
            <a:off x="2319031" y="2258211"/>
            <a:ext cx="9450388" cy="404663"/>
          </a:xfrm>
        </p:spPr>
        <p:txBody>
          <a:bodyPr vert="horz" lIns="0" tIns="0" rIns="0" bIns="0" rtlCol="0" anchor="t">
            <a:noAutofit/>
          </a:bodyPr>
          <a:lstStyle/>
          <a:p>
            <a:pPr marL="236161" lvl="1" indent="0">
              <a:spcBef>
                <a:spcPts val="0"/>
              </a:spcBef>
              <a:spcAft>
                <a:spcPts val="600"/>
              </a:spcAft>
              <a:buNone/>
            </a:pPr>
            <a:r>
              <a:rPr lang="en-US" dirty="0">
                <a:solidFill>
                  <a:schemeClr val="tx1"/>
                </a:solidFill>
              </a:rPr>
              <a:t>Housewives / Students cannot be covered as main insured.</a:t>
            </a:r>
          </a:p>
          <a:p>
            <a:pPr marL="236161" lvl="1" indent="0">
              <a:spcBef>
                <a:spcPts val="0"/>
              </a:spcBef>
              <a:spcAft>
                <a:spcPts val="600"/>
              </a:spcAft>
              <a:buNone/>
            </a:pPr>
            <a:endParaRPr lang="en-US" dirty="0">
              <a:solidFill>
                <a:schemeClr val="tx1"/>
              </a:solidFill>
            </a:endParaRPr>
          </a:p>
        </p:txBody>
      </p:sp>
      <p:sp>
        <p:nvSpPr>
          <p:cNvPr id="21" name="Rectangle 20">
            <a:extLst>
              <a:ext uri="{FF2B5EF4-FFF2-40B4-BE49-F238E27FC236}">
                <a16:creationId xmlns:a16="http://schemas.microsoft.com/office/drawing/2014/main" id="{6C2F2391-F567-4945-BE11-A7AAFBB494F4}"/>
              </a:ext>
            </a:extLst>
          </p:cNvPr>
          <p:cNvSpPr/>
          <p:nvPr/>
        </p:nvSpPr>
        <p:spPr>
          <a:xfrm>
            <a:off x="2080341" y="2074581"/>
            <a:ext cx="194197" cy="7316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71"/>
            <a:endParaRPr lang="en-US" sz="2000" dirty="0">
              <a:solidFill>
                <a:srgbClr val="FFFFFF"/>
              </a:solidFill>
              <a:latin typeface="Arial"/>
              <a:cs typeface="Open Sans Bold"/>
            </a:endParaRPr>
          </a:p>
        </p:txBody>
      </p:sp>
      <p:sp>
        <p:nvSpPr>
          <p:cNvPr id="22" name="Rectangle 21">
            <a:extLst>
              <a:ext uri="{FF2B5EF4-FFF2-40B4-BE49-F238E27FC236}">
                <a16:creationId xmlns:a16="http://schemas.microsoft.com/office/drawing/2014/main" id="{EE5232E9-9F07-438F-809B-FC837626DD62}"/>
              </a:ext>
            </a:extLst>
          </p:cNvPr>
          <p:cNvSpPr/>
          <p:nvPr/>
        </p:nvSpPr>
        <p:spPr>
          <a:xfrm>
            <a:off x="2080341" y="4338144"/>
            <a:ext cx="187452" cy="9525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71"/>
            <a:endParaRPr lang="en-US" sz="2000" dirty="0">
              <a:solidFill>
                <a:srgbClr val="FFFFFF"/>
              </a:solidFill>
              <a:latin typeface="Arial"/>
              <a:cs typeface="Open Sans Bold"/>
            </a:endParaRPr>
          </a:p>
        </p:txBody>
      </p:sp>
      <p:sp>
        <p:nvSpPr>
          <p:cNvPr id="23" name="Rectangle 22">
            <a:extLst>
              <a:ext uri="{FF2B5EF4-FFF2-40B4-BE49-F238E27FC236}">
                <a16:creationId xmlns:a16="http://schemas.microsoft.com/office/drawing/2014/main" id="{1F3FBE48-F059-4FAC-976B-9057872CCB04}"/>
              </a:ext>
            </a:extLst>
          </p:cNvPr>
          <p:cNvSpPr/>
          <p:nvPr/>
        </p:nvSpPr>
        <p:spPr>
          <a:xfrm>
            <a:off x="2087086" y="3249556"/>
            <a:ext cx="187452" cy="731611"/>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71"/>
            <a:endParaRPr lang="en-US" sz="2000" dirty="0">
              <a:solidFill>
                <a:srgbClr val="FFFFFF"/>
              </a:solidFill>
              <a:latin typeface="Arial"/>
              <a:cs typeface="Open Sans Bold"/>
            </a:endParaRPr>
          </a:p>
        </p:txBody>
      </p:sp>
      <p:pic>
        <p:nvPicPr>
          <p:cNvPr id="27" name="Picture 26" descr="A close up of a logo&#10;&#10;Description automatically generated">
            <a:extLst>
              <a:ext uri="{FF2B5EF4-FFF2-40B4-BE49-F238E27FC236}">
                <a16:creationId xmlns:a16="http://schemas.microsoft.com/office/drawing/2014/main" id="{02DB4477-F63A-4025-886A-2B0E2F517FB4}"/>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204425" y="2149638"/>
            <a:ext cx="681790" cy="681790"/>
          </a:xfrm>
          <a:prstGeom prst="rect">
            <a:avLst/>
          </a:prstGeom>
        </p:spPr>
      </p:pic>
      <p:pic>
        <p:nvPicPr>
          <p:cNvPr id="28" name="Picture 27" descr="A close up of a logo&#10;&#10;Description automatically generated">
            <a:extLst>
              <a:ext uri="{FF2B5EF4-FFF2-40B4-BE49-F238E27FC236}">
                <a16:creationId xmlns:a16="http://schemas.microsoft.com/office/drawing/2014/main" id="{DA32792A-8171-4FE6-B7A4-181A5EB706A9}"/>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30918" y="2149638"/>
            <a:ext cx="681790" cy="681790"/>
          </a:xfrm>
          <a:prstGeom prst="rect">
            <a:avLst/>
          </a:prstGeom>
        </p:spPr>
      </p:pic>
      <p:pic>
        <p:nvPicPr>
          <p:cNvPr id="29" name="Picture 28" descr="A picture containing screenshot&#10;&#10;Description automatically generated">
            <a:extLst>
              <a:ext uri="{FF2B5EF4-FFF2-40B4-BE49-F238E27FC236}">
                <a16:creationId xmlns:a16="http://schemas.microsoft.com/office/drawing/2014/main" id="{1D5D328F-E3ED-4A8E-A55D-09DDFD3BF487}"/>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1105031" y="4448991"/>
            <a:ext cx="733058" cy="733058"/>
          </a:xfrm>
          <a:prstGeom prst="rect">
            <a:avLst/>
          </a:prstGeom>
        </p:spPr>
      </p:pic>
      <p:pic>
        <p:nvPicPr>
          <p:cNvPr id="30" name="Picture 29" descr="A close up of a logo&#10;&#10;Description automatically generated">
            <a:extLst>
              <a:ext uri="{FF2B5EF4-FFF2-40B4-BE49-F238E27FC236}">
                <a16:creationId xmlns:a16="http://schemas.microsoft.com/office/drawing/2014/main" id="{3C14EF02-A375-42E7-BEB4-7DB7CBDAF7E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19415" y="3051386"/>
            <a:ext cx="1066800" cy="1066800"/>
          </a:xfrm>
          <a:prstGeom prst="rect">
            <a:avLst/>
          </a:prstGeom>
        </p:spPr>
      </p:pic>
      <p:sp>
        <p:nvSpPr>
          <p:cNvPr id="31" name="Rectangle 30">
            <a:extLst>
              <a:ext uri="{FF2B5EF4-FFF2-40B4-BE49-F238E27FC236}">
                <a16:creationId xmlns:a16="http://schemas.microsoft.com/office/drawing/2014/main" id="{8583A11A-802D-4100-AA3C-7F70ECD03DF9}"/>
              </a:ext>
            </a:extLst>
          </p:cNvPr>
          <p:cNvSpPr/>
          <p:nvPr/>
        </p:nvSpPr>
        <p:spPr>
          <a:xfrm>
            <a:off x="391117" y="1109509"/>
            <a:ext cx="9282271" cy="404663"/>
          </a:xfrm>
          <a:prstGeom prst="rect">
            <a:avLst/>
          </a:prstGeom>
        </p:spPr>
        <p:txBody>
          <a:bodyPr wrap="square">
            <a:spAutoFit/>
          </a:bodyPr>
          <a:lstStyle/>
          <a:p>
            <a:pPr>
              <a:lnSpc>
                <a:spcPct val="110000"/>
              </a:lnSpc>
            </a:pPr>
            <a:r>
              <a:rPr lang="en-GB" sz="2000" b="1" dirty="0">
                <a:solidFill>
                  <a:srgbClr val="00ACA0"/>
                </a:solidFill>
                <a:latin typeface="Arial" panose="020B0604020202020204" pitchFamily="34" charset="0"/>
                <a:ea typeface="+mj-ea"/>
                <a:cs typeface="Arial" panose="020B0604020202020204" pitchFamily="34" charset="0"/>
              </a:rPr>
              <a:t>Olympic Plan is available only for employed persons. </a:t>
            </a:r>
            <a:endParaRPr lang="en-US" sz="2000" b="1" dirty="0">
              <a:solidFill>
                <a:srgbClr val="00ACA0"/>
              </a:solidFill>
              <a:latin typeface="Arial" panose="020B0604020202020204" pitchFamily="34" charset="0"/>
              <a:ea typeface="+mj-ea"/>
              <a:cs typeface="Arial" panose="020B0604020202020204" pitchFamily="34" charset="0"/>
            </a:endParaRPr>
          </a:p>
        </p:txBody>
      </p:sp>
      <p:sp>
        <p:nvSpPr>
          <p:cNvPr id="32" name="Content Placeholder 2">
            <a:extLst>
              <a:ext uri="{FF2B5EF4-FFF2-40B4-BE49-F238E27FC236}">
                <a16:creationId xmlns:a16="http://schemas.microsoft.com/office/drawing/2014/main" id="{158774DB-1846-4673-A83D-D81A9A614522}"/>
              </a:ext>
            </a:extLst>
          </p:cNvPr>
          <p:cNvSpPr txBox="1">
            <a:spLocks/>
          </p:cNvSpPr>
          <p:nvPr/>
        </p:nvSpPr>
        <p:spPr>
          <a:xfrm>
            <a:off x="2274538" y="3470930"/>
            <a:ext cx="9450388" cy="404663"/>
          </a:xfrm>
          <a:prstGeom prst="rect">
            <a:avLst/>
          </a:prstGeom>
        </p:spPr>
        <p:txBody>
          <a:bodyPr vert="horz" lIns="0" tIns="0" rIns="0" bIns="0" rtlCol="0" anchor="t">
            <a:noAutofit/>
          </a:bodyPr>
          <a:lstStyle>
            <a:lvl1pPr marL="0" indent="0" algn="l" defTabSz="914400" rtl="0" eaLnBrk="1" latinLnBrk="0" hangingPunct="1">
              <a:spcBef>
                <a:spcPts val="1200"/>
              </a:spcBef>
              <a:spcAft>
                <a:spcPts val="0"/>
              </a:spcAft>
              <a:buClrTx/>
              <a:buFontTx/>
              <a:buNone/>
              <a:tabLst>
                <a:tab pos="1201738" algn="l"/>
              </a:tabLst>
              <a:defRPr sz="2000" b="0" i="0" kern="1200">
                <a:solidFill>
                  <a:schemeClr val="bg2"/>
                </a:solidFill>
                <a:latin typeface="+mn-lt"/>
                <a:ea typeface="Arial" charset="0"/>
                <a:cs typeface="Arial" charset="0"/>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800" b="0" i="0" kern="1200">
                <a:solidFill>
                  <a:schemeClr val="bg2"/>
                </a:solidFill>
                <a:latin typeface="+mn-lt"/>
                <a:ea typeface="Arial" charset="0"/>
                <a:cs typeface="Arial" charset="0"/>
              </a:defRPr>
            </a:lvl2pPr>
            <a:lvl3pPr marL="398463" indent="-200025" algn="l" defTabSz="914400" rtl="0" eaLnBrk="1" latinLnBrk="0" hangingPunct="1">
              <a:spcBef>
                <a:spcPts val="300"/>
              </a:spcBef>
              <a:spcAft>
                <a:spcPts val="0"/>
              </a:spcAft>
              <a:buClrTx/>
              <a:buFont typeface="Lucida Grande"/>
              <a:buChar char="-"/>
              <a:tabLst>
                <a:tab pos="1201738" algn="l"/>
              </a:tabLst>
              <a:defRPr sz="1600" b="0" i="0" kern="1200">
                <a:solidFill>
                  <a:schemeClr val="bg2"/>
                </a:solidFill>
                <a:latin typeface="+mn-lt"/>
                <a:ea typeface="Arial" charset="0"/>
                <a:cs typeface="Arial" charset="0"/>
              </a:defRPr>
            </a:lvl3pPr>
            <a:lvl4pPr marL="622300" indent="-200025" algn="l" defTabSz="914400" rtl="0" eaLnBrk="1" latinLnBrk="0" hangingPunct="1">
              <a:spcBef>
                <a:spcPts val="300"/>
              </a:spcBef>
              <a:spcAft>
                <a:spcPts val="0"/>
              </a:spcAft>
              <a:buClrTx/>
              <a:buFont typeface="Arial" pitchFamily="34" charset="0"/>
              <a:buChar char="•"/>
              <a:tabLst>
                <a:tab pos="1201738" algn="l"/>
              </a:tabLst>
              <a:defRPr sz="1800" b="0" i="0" kern="1200">
                <a:solidFill>
                  <a:schemeClr val="bg2"/>
                </a:solidFill>
                <a:latin typeface="+mn-lt"/>
                <a:ea typeface="Arial" charset="0"/>
                <a:cs typeface="Arial" charset="0"/>
              </a:defRPr>
            </a:lvl4pPr>
            <a:lvl5pPr marL="806450" indent="-182563" algn="l" defTabSz="914400" rtl="0" eaLnBrk="1" latinLnBrk="0" hangingPunct="1">
              <a:spcBef>
                <a:spcPts val="300"/>
              </a:spcBef>
              <a:spcAft>
                <a:spcPts val="0"/>
              </a:spcAft>
              <a:buClrTx/>
              <a:buFont typeface="Lucida Grande"/>
              <a:buChar char="-"/>
              <a:tabLst>
                <a:tab pos="1201738" algn="l"/>
              </a:tabLst>
              <a:defRPr sz="1800" b="0" i="0" kern="1200">
                <a:solidFill>
                  <a:schemeClr val="bg2"/>
                </a:solidFill>
                <a:latin typeface="+mn-lt"/>
                <a:ea typeface="Arial" charset="0"/>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36161" lvl="1" indent="0">
              <a:spcBef>
                <a:spcPts val="0"/>
              </a:spcBef>
              <a:spcAft>
                <a:spcPts val="600"/>
              </a:spcAft>
              <a:buNone/>
            </a:pPr>
            <a:r>
              <a:rPr lang="en-US" dirty="0">
                <a:solidFill>
                  <a:schemeClr val="tx1"/>
                </a:solidFill>
              </a:rPr>
              <a:t>Eligibility : Age 18-66* (children 1-19 or up to 23 if full time students)</a:t>
            </a:r>
          </a:p>
          <a:p>
            <a:pPr marL="236161" lvl="1" indent="0">
              <a:spcBef>
                <a:spcPts val="0"/>
              </a:spcBef>
              <a:spcAft>
                <a:spcPts val="600"/>
              </a:spcAft>
              <a:buFont typeface="Arial" pitchFamily="34" charset="0"/>
              <a:buNone/>
            </a:pPr>
            <a:endParaRPr lang="en-US" dirty="0">
              <a:solidFill>
                <a:schemeClr val="tx1"/>
              </a:solidFill>
            </a:endParaRPr>
          </a:p>
        </p:txBody>
      </p:sp>
      <p:sp>
        <p:nvSpPr>
          <p:cNvPr id="33" name="Content Placeholder 2">
            <a:extLst>
              <a:ext uri="{FF2B5EF4-FFF2-40B4-BE49-F238E27FC236}">
                <a16:creationId xmlns:a16="http://schemas.microsoft.com/office/drawing/2014/main" id="{6704BD0B-2CF7-463A-91B7-5C2E837A0B1A}"/>
              </a:ext>
            </a:extLst>
          </p:cNvPr>
          <p:cNvSpPr txBox="1">
            <a:spLocks/>
          </p:cNvSpPr>
          <p:nvPr/>
        </p:nvSpPr>
        <p:spPr>
          <a:xfrm>
            <a:off x="2273691" y="4336030"/>
            <a:ext cx="8057424" cy="952501"/>
          </a:xfrm>
          <a:prstGeom prst="rect">
            <a:avLst/>
          </a:prstGeom>
        </p:spPr>
        <p:txBody>
          <a:bodyPr vert="horz" lIns="0" tIns="0" rIns="0" bIns="0" rtlCol="0" anchor="t">
            <a:noAutofit/>
          </a:bodyPr>
          <a:lstStyle>
            <a:lvl1pPr marL="0" indent="0" algn="l" defTabSz="914400" rtl="0" eaLnBrk="1" latinLnBrk="0" hangingPunct="1">
              <a:spcBef>
                <a:spcPts val="1200"/>
              </a:spcBef>
              <a:spcAft>
                <a:spcPts val="0"/>
              </a:spcAft>
              <a:buClrTx/>
              <a:buFontTx/>
              <a:buNone/>
              <a:tabLst>
                <a:tab pos="1201738" algn="l"/>
              </a:tabLst>
              <a:defRPr sz="2000" b="0" i="0" kern="1200">
                <a:solidFill>
                  <a:schemeClr val="bg2"/>
                </a:solidFill>
                <a:latin typeface="+mn-lt"/>
                <a:ea typeface="Arial" charset="0"/>
                <a:cs typeface="Arial" charset="0"/>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800" b="0" i="0" kern="1200">
                <a:solidFill>
                  <a:schemeClr val="bg2"/>
                </a:solidFill>
                <a:latin typeface="+mn-lt"/>
                <a:ea typeface="Arial" charset="0"/>
                <a:cs typeface="Arial" charset="0"/>
              </a:defRPr>
            </a:lvl2pPr>
            <a:lvl3pPr marL="398463" indent="-200025" algn="l" defTabSz="914400" rtl="0" eaLnBrk="1" latinLnBrk="0" hangingPunct="1">
              <a:spcBef>
                <a:spcPts val="300"/>
              </a:spcBef>
              <a:spcAft>
                <a:spcPts val="0"/>
              </a:spcAft>
              <a:buClrTx/>
              <a:buFont typeface="Lucida Grande"/>
              <a:buChar char="-"/>
              <a:tabLst>
                <a:tab pos="1201738" algn="l"/>
              </a:tabLst>
              <a:defRPr sz="1600" b="0" i="0" kern="1200">
                <a:solidFill>
                  <a:schemeClr val="bg2"/>
                </a:solidFill>
                <a:latin typeface="+mn-lt"/>
                <a:ea typeface="Arial" charset="0"/>
                <a:cs typeface="Arial" charset="0"/>
              </a:defRPr>
            </a:lvl3pPr>
            <a:lvl4pPr marL="622300" indent="-200025" algn="l" defTabSz="914400" rtl="0" eaLnBrk="1" latinLnBrk="0" hangingPunct="1">
              <a:spcBef>
                <a:spcPts val="300"/>
              </a:spcBef>
              <a:spcAft>
                <a:spcPts val="0"/>
              </a:spcAft>
              <a:buClrTx/>
              <a:buFont typeface="Arial" pitchFamily="34" charset="0"/>
              <a:buChar char="•"/>
              <a:tabLst>
                <a:tab pos="1201738" algn="l"/>
              </a:tabLst>
              <a:defRPr sz="1800" b="0" i="0" kern="1200">
                <a:solidFill>
                  <a:schemeClr val="bg2"/>
                </a:solidFill>
                <a:latin typeface="+mn-lt"/>
                <a:ea typeface="Arial" charset="0"/>
                <a:cs typeface="Arial" charset="0"/>
              </a:defRPr>
            </a:lvl4pPr>
            <a:lvl5pPr marL="806450" indent="-182563" algn="l" defTabSz="914400" rtl="0" eaLnBrk="1" latinLnBrk="0" hangingPunct="1">
              <a:spcBef>
                <a:spcPts val="300"/>
              </a:spcBef>
              <a:spcAft>
                <a:spcPts val="0"/>
              </a:spcAft>
              <a:buClrTx/>
              <a:buFont typeface="Lucida Grande"/>
              <a:buChar char="-"/>
              <a:tabLst>
                <a:tab pos="1201738" algn="l"/>
              </a:tabLst>
              <a:defRPr sz="1800" b="0" i="0" kern="1200">
                <a:solidFill>
                  <a:schemeClr val="bg2"/>
                </a:solidFill>
                <a:latin typeface="+mn-lt"/>
                <a:ea typeface="Arial" charset="0"/>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36161" lvl="1" indent="0">
              <a:spcBef>
                <a:spcPts val="0"/>
              </a:spcBef>
              <a:spcAft>
                <a:spcPts val="600"/>
              </a:spcAft>
              <a:buNone/>
            </a:pPr>
            <a:r>
              <a:rPr lang="en-US" dirty="0">
                <a:solidFill>
                  <a:schemeClr val="tx1"/>
                </a:solidFill>
              </a:rPr>
              <a:t>2 children will be covered free of charge. </a:t>
            </a:r>
          </a:p>
          <a:p>
            <a:pPr marL="236161" lvl="1" indent="0">
              <a:spcBef>
                <a:spcPts val="0"/>
              </a:spcBef>
              <a:spcAft>
                <a:spcPts val="600"/>
              </a:spcAft>
              <a:buNone/>
            </a:pPr>
            <a:r>
              <a:rPr lang="en-US" dirty="0">
                <a:solidFill>
                  <a:schemeClr val="tx1"/>
                </a:solidFill>
              </a:rPr>
              <a:t>Each additional child should be charged $ 16.00 for white collar employees. </a:t>
            </a:r>
          </a:p>
          <a:p>
            <a:pPr marL="236161" lvl="1" indent="0">
              <a:spcBef>
                <a:spcPts val="0"/>
              </a:spcBef>
              <a:spcAft>
                <a:spcPts val="600"/>
              </a:spcAft>
              <a:buNone/>
            </a:pPr>
            <a:r>
              <a:rPr lang="en-US" dirty="0">
                <a:solidFill>
                  <a:schemeClr val="tx1"/>
                </a:solidFill>
              </a:rPr>
              <a:t>$ 8.00 should be charged for blue collar in case of regular premium. </a:t>
            </a:r>
          </a:p>
        </p:txBody>
      </p:sp>
    </p:spTree>
    <p:extLst>
      <p:ext uri="{BB962C8B-B14F-4D97-AF65-F5344CB8AC3E}">
        <p14:creationId xmlns:p14="http://schemas.microsoft.com/office/powerpoint/2010/main" val="151510452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B9951ED-1C49-4B58-B23D-51DC001194F0}"/>
              </a:ext>
            </a:extLst>
          </p:cNvPr>
          <p:cNvSpPr>
            <a:spLocks noGrp="1"/>
          </p:cNvSpPr>
          <p:nvPr>
            <p:ph type="title"/>
          </p:nvPr>
        </p:nvSpPr>
        <p:spPr>
          <a:xfrm>
            <a:off x="457319" y="457200"/>
            <a:ext cx="9457359" cy="548640"/>
          </a:xfrm>
        </p:spPr>
        <p:txBody>
          <a:bodyPr/>
          <a:lstStyle/>
          <a:p>
            <a:r>
              <a:rPr lang="en-US" sz="2933" spc="-7" dirty="0">
                <a:solidFill>
                  <a:srgbClr val="0061A0"/>
                </a:solidFill>
                <a:latin typeface="Georgia"/>
                <a:ea typeface="+mj-ea"/>
              </a:rPr>
              <a:t>Benefits Under 1 Unit- Class A-B</a:t>
            </a:r>
          </a:p>
        </p:txBody>
      </p:sp>
      <p:sp>
        <p:nvSpPr>
          <p:cNvPr id="30" name="Rectangle 29">
            <a:extLst>
              <a:ext uri="{FF2B5EF4-FFF2-40B4-BE49-F238E27FC236}">
                <a16:creationId xmlns:a16="http://schemas.microsoft.com/office/drawing/2014/main" id="{35FF7B95-33FB-4D93-B974-D973D362AFD7}"/>
              </a:ext>
            </a:extLst>
          </p:cNvPr>
          <p:cNvSpPr/>
          <p:nvPr/>
        </p:nvSpPr>
        <p:spPr>
          <a:xfrm>
            <a:off x="391117" y="1109509"/>
            <a:ext cx="9282271" cy="1420325"/>
          </a:xfrm>
          <a:prstGeom prst="rect">
            <a:avLst/>
          </a:prstGeom>
        </p:spPr>
        <p:txBody>
          <a:bodyPr wrap="square">
            <a:spAutoFit/>
          </a:bodyPr>
          <a:lstStyle/>
          <a:p>
            <a:pPr marL="342900" indent="-342900">
              <a:lnSpc>
                <a:spcPct val="110000"/>
              </a:lnSpc>
              <a:buFont typeface="Arial" panose="020B0604020202020204" pitchFamily="34" charset="0"/>
              <a:buChar char="•"/>
            </a:pPr>
            <a:r>
              <a:rPr lang="en-US" sz="2000" b="1" dirty="0">
                <a:solidFill>
                  <a:srgbClr val="00ACA0"/>
                </a:solidFill>
                <a:latin typeface="Arial" panose="020B0604020202020204" pitchFamily="34" charset="0"/>
                <a:ea typeface="+mj-ea"/>
                <a:cs typeface="Arial" panose="020B0604020202020204" pitchFamily="34" charset="0"/>
              </a:rPr>
              <a:t>Accidental Death (AD), Permanent Partial Disability (PPD), and Permanent Total Disability (PTD)</a:t>
            </a:r>
          </a:p>
          <a:p>
            <a:pPr marL="342900" indent="-342900">
              <a:lnSpc>
                <a:spcPct val="110000"/>
              </a:lnSpc>
              <a:buFont typeface="Arial" panose="020B0604020202020204" pitchFamily="34" charset="0"/>
              <a:buChar char="•"/>
            </a:pPr>
            <a:r>
              <a:rPr lang="en-US" sz="2000" b="1" dirty="0">
                <a:solidFill>
                  <a:srgbClr val="00ACA0"/>
                </a:solidFill>
                <a:latin typeface="Arial" panose="020B0604020202020204" pitchFamily="34" charset="0"/>
                <a:ea typeface="+mj-ea"/>
                <a:cs typeface="Arial" panose="020B0604020202020204" pitchFamily="34" charset="0"/>
              </a:rPr>
              <a:t>Accident Medical Expense Reimbursement (AMR) </a:t>
            </a:r>
          </a:p>
          <a:p>
            <a:pPr marL="342900" indent="-342900">
              <a:lnSpc>
                <a:spcPct val="110000"/>
              </a:lnSpc>
              <a:buFont typeface="Arial" panose="020B0604020202020204" pitchFamily="34" charset="0"/>
              <a:buChar char="•"/>
            </a:pPr>
            <a:r>
              <a:rPr lang="en-US" sz="2000" b="1" dirty="0">
                <a:solidFill>
                  <a:srgbClr val="00ACA0"/>
                </a:solidFill>
                <a:latin typeface="Arial" panose="020B0604020202020204" pitchFamily="34" charset="0"/>
                <a:ea typeface="+mj-ea"/>
                <a:cs typeface="Arial" panose="020B0604020202020204" pitchFamily="34" charset="0"/>
              </a:rPr>
              <a:t> AIH</a:t>
            </a:r>
          </a:p>
        </p:txBody>
      </p:sp>
      <p:sp>
        <p:nvSpPr>
          <p:cNvPr id="70" name="Title 20">
            <a:extLst>
              <a:ext uri="{FF2B5EF4-FFF2-40B4-BE49-F238E27FC236}">
                <a16:creationId xmlns:a16="http://schemas.microsoft.com/office/drawing/2014/main" id="{A4638ED3-8CCA-43D2-89EC-614FCA10A9F6}"/>
              </a:ext>
            </a:extLst>
          </p:cNvPr>
          <p:cNvSpPr txBox="1">
            <a:spLocks/>
          </p:cNvSpPr>
          <p:nvPr/>
        </p:nvSpPr>
        <p:spPr bwMode="auto">
          <a:xfrm>
            <a:off x="1769049" y="3660420"/>
            <a:ext cx="3416949" cy="2291480"/>
          </a:xfrm>
          <a:prstGeom prst="rect">
            <a:avLst/>
          </a:prstGeom>
          <a:noFill/>
          <a:ln w="9525">
            <a:solidFill>
              <a:srgbClr val="0090DA"/>
            </a:solidFill>
            <a:miter lim="800000"/>
            <a:headEnd/>
            <a:tailEnd/>
          </a:ln>
          <a:extLst>
            <a:ext uri="{909E8E84-426E-40DD-AFC4-6F175D3DCCD1}">
              <a14:hiddenFill xmlns:a14="http://schemas.microsoft.com/office/drawing/2010/main">
                <a:solidFill>
                  <a:srgbClr val="FFFFFF"/>
                </a:solidFill>
              </a14:hiddenFill>
            </a:ext>
          </a:extLst>
        </p:spPr>
        <p:txBody>
          <a:bodyPr wrap="square" lIns="91440" tIns="91443" rIns="91440" bIns="91443">
            <a:noAutofit/>
          </a:bodyPr>
          <a:lstStyle>
            <a:lvl1pPr defTabSz="685800" eaLnBrk="0" hangingPunct="0">
              <a:lnSpc>
                <a:spcPct val="90000"/>
              </a:lnSpc>
              <a:spcBef>
                <a:spcPts val="600"/>
              </a:spcBef>
              <a:defRPr sz="1600">
                <a:solidFill>
                  <a:schemeClr val="tx1"/>
                </a:solidFill>
                <a:latin typeface="Arial" panose="020B0604020202020204" pitchFamily="34" charset="0"/>
              </a:defRPr>
            </a:lvl1pPr>
            <a:lvl2pPr marL="342900" indent="-230188" defTabSz="685800" eaLnBrk="0" hangingPunct="0">
              <a:lnSpc>
                <a:spcPct val="90000"/>
              </a:lnSpc>
              <a:spcBef>
                <a:spcPts val="500"/>
              </a:spcBef>
              <a:buFont typeface="Arial" panose="020B0604020202020204" pitchFamily="34" charset="0"/>
              <a:buChar char="•"/>
              <a:defRPr sz="1400">
                <a:solidFill>
                  <a:schemeClr val="tx1"/>
                </a:solidFill>
                <a:latin typeface="Arial" panose="020B0604020202020204" pitchFamily="34" charset="0"/>
              </a:defRPr>
            </a:lvl2pPr>
            <a:lvl3pPr marL="685800" indent="-230188" defTabSz="685800" eaLnBrk="0" hangingPunct="0">
              <a:lnSpc>
                <a:spcPct val="90000"/>
              </a:lnSpc>
              <a:spcBef>
                <a:spcPts val="500"/>
              </a:spcBef>
              <a:buFont typeface="Arial" panose="020B0604020202020204" pitchFamily="34" charset="0"/>
              <a:buChar char="-"/>
              <a:defRPr sz="1200">
                <a:solidFill>
                  <a:schemeClr val="tx1"/>
                </a:solidFill>
                <a:latin typeface="Arial" panose="020B0604020202020204" pitchFamily="34" charset="0"/>
              </a:defRPr>
            </a:lvl3pPr>
            <a:lvl4pPr marL="1028700" indent="-230188" defTabSz="685800" eaLnBrk="0" hangingPunct="0">
              <a:lnSpc>
                <a:spcPct val="90000"/>
              </a:lnSpc>
              <a:spcBef>
                <a:spcPts val="500"/>
              </a:spcBef>
              <a:buFont typeface="Arial" panose="020B0604020202020204" pitchFamily="34" charset="0"/>
              <a:buChar char="•"/>
              <a:defRPr sz="1200">
                <a:solidFill>
                  <a:schemeClr val="tx1"/>
                </a:solidFill>
                <a:latin typeface="Arial" panose="020B0604020202020204" pitchFamily="34" charset="0"/>
              </a:defRPr>
            </a:lvl4pPr>
            <a:lvl5pPr marL="1371600" indent="-228600" defTabSz="685800" eaLnBrk="0" hangingPunct="0">
              <a:lnSpc>
                <a:spcPct val="90000"/>
              </a:lnSpc>
              <a:spcBef>
                <a:spcPts val="500"/>
              </a:spcBef>
              <a:buFont typeface="Arial" panose="020B0604020202020204" pitchFamily="34" charset="0"/>
              <a:buChar char="-"/>
              <a:defRPr sz="1200">
                <a:solidFill>
                  <a:schemeClr val="tx1"/>
                </a:solidFill>
                <a:latin typeface="Arial" panose="020B0604020202020204" pitchFamily="34" charset="0"/>
              </a:defRPr>
            </a:lvl5pPr>
            <a:lvl6pPr marL="1828800" indent="-228600" defTabSz="685800" eaLnBrk="0" fontAlgn="base" hangingPunct="0">
              <a:lnSpc>
                <a:spcPct val="90000"/>
              </a:lnSpc>
              <a:spcBef>
                <a:spcPts val="500"/>
              </a:spcBef>
              <a:spcAft>
                <a:spcPct val="0"/>
              </a:spcAft>
              <a:buFont typeface="Arial" panose="020B0604020202020204" pitchFamily="34" charset="0"/>
              <a:buChar char="-"/>
              <a:defRPr sz="1200">
                <a:solidFill>
                  <a:schemeClr val="tx1"/>
                </a:solidFill>
                <a:latin typeface="Arial" panose="020B0604020202020204" pitchFamily="34" charset="0"/>
              </a:defRPr>
            </a:lvl6pPr>
            <a:lvl7pPr marL="2286000" indent="-228600" defTabSz="685800" eaLnBrk="0" fontAlgn="base" hangingPunct="0">
              <a:lnSpc>
                <a:spcPct val="90000"/>
              </a:lnSpc>
              <a:spcBef>
                <a:spcPts val="500"/>
              </a:spcBef>
              <a:spcAft>
                <a:spcPct val="0"/>
              </a:spcAft>
              <a:buFont typeface="Arial" panose="020B0604020202020204" pitchFamily="34" charset="0"/>
              <a:buChar char="-"/>
              <a:defRPr sz="1200">
                <a:solidFill>
                  <a:schemeClr val="tx1"/>
                </a:solidFill>
                <a:latin typeface="Arial" panose="020B0604020202020204" pitchFamily="34" charset="0"/>
              </a:defRPr>
            </a:lvl7pPr>
            <a:lvl8pPr marL="2743200" indent="-228600" defTabSz="685800" eaLnBrk="0" fontAlgn="base" hangingPunct="0">
              <a:lnSpc>
                <a:spcPct val="90000"/>
              </a:lnSpc>
              <a:spcBef>
                <a:spcPts val="500"/>
              </a:spcBef>
              <a:spcAft>
                <a:spcPct val="0"/>
              </a:spcAft>
              <a:buFont typeface="Arial" panose="020B0604020202020204" pitchFamily="34" charset="0"/>
              <a:buChar char="-"/>
              <a:defRPr sz="1200">
                <a:solidFill>
                  <a:schemeClr val="tx1"/>
                </a:solidFill>
                <a:latin typeface="Arial" panose="020B0604020202020204" pitchFamily="34" charset="0"/>
              </a:defRPr>
            </a:lvl8pPr>
            <a:lvl9pPr marL="3200400" indent="-228600" defTabSz="685800" eaLnBrk="0" fontAlgn="base" hangingPunct="0">
              <a:lnSpc>
                <a:spcPct val="90000"/>
              </a:lnSpc>
              <a:spcBef>
                <a:spcPts val="500"/>
              </a:spcBef>
              <a:spcAft>
                <a:spcPct val="0"/>
              </a:spcAft>
              <a:buFont typeface="Arial" panose="020B0604020202020204" pitchFamily="34" charset="0"/>
              <a:buChar char="-"/>
              <a:defRPr sz="1200">
                <a:solidFill>
                  <a:schemeClr val="tx1"/>
                </a:solidFill>
                <a:latin typeface="Arial" panose="020B0604020202020204" pitchFamily="34" charset="0"/>
              </a:defRPr>
            </a:lvl9pPr>
          </a:lstStyle>
          <a:p>
            <a:pPr marL="171450" indent="-171450" eaLnBrk="1" fontAlgn="base" hangingPunct="1">
              <a:lnSpc>
                <a:spcPct val="100000"/>
              </a:lnSpc>
              <a:spcBef>
                <a:spcPts val="100"/>
              </a:spcBef>
              <a:spcAft>
                <a:spcPct val="0"/>
              </a:spcAft>
              <a:buFont typeface="Arial" panose="020B0604020202020204" pitchFamily="34" charset="0"/>
              <a:buChar char="•"/>
            </a:pPr>
            <a:r>
              <a:rPr lang="en-US" altLang="en-US" sz="2000" dirty="0">
                <a:solidFill>
                  <a:srgbClr val="000000"/>
                </a:solidFill>
                <a:latin typeface="Arial"/>
                <a:ea typeface="MS PGothic" panose="020B0600070205080204" pitchFamily="34" charset="-128"/>
              </a:rPr>
              <a:t>$ 30,000 AD,PPD,PTD</a:t>
            </a:r>
          </a:p>
          <a:p>
            <a:pPr marL="171450" indent="-171450" eaLnBrk="1" fontAlgn="base" hangingPunct="1">
              <a:lnSpc>
                <a:spcPct val="100000"/>
              </a:lnSpc>
              <a:spcBef>
                <a:spcPts val="100"/>
              </a:spcBef>
              <a:spcAft>
                <a:spcPct val="0"/>
              </a:spcAft>
              <a:buFont typeface="Arial" panose="020B0604020202020204" pitchFamily="34" charset="0"/>
              <a:buChar char="•"/>
            </a:pPr>
            <a:r>
              <a:rPr lang="en-US" altLang="en-US" sz="2000" dirty="0">
                <a:solidFill>
                  <a:srgbClr val="000000"/>
                </a:solidFill>
                <a:latin typeface="Arial"/>
                <a:ea typeface="MS PGothic" panose="020B0600070205080204" pitchFamily="34" charset="-128"/>
              </a:rPr>
              <a:t>$ 3000 AMR (per injury)</a:t>
            </a:r>
          </a:p>
          <a:p>
            <a:pPr marL="171450" indent="-171450" eaLnBrk="1" fontAlgn="base" hangingPunct="1">
              <a:lnSpc>
                <a:spcPct val="100000"/>
              </a:lnSpc>
              <a:spcBef>
                <a:spcPts val="100"/>
              </a:spcBef>
              <a:spcAft>
                <a:spcPct val="0"/>
              </a:spcAft>
              <a:buFont typeface="Arial" panose="020B0604020202020204" pitchFamily="34" charset="0"/>
              <a:buChar char="•"/>
            </a:pPr>
            <a:r>
              <a:rPr lang="en-US" altLang="en-US" sz="2000" dirty="0">
                <a:solidFill>
                  <a:srgbClr val="000000"/>
                </a:solidFill>
                <a:latin typeface="Arial"/>
                <a:ea typeface="MS PGothic" panose="020B0600070205080204" pitchFamily="34" charset="-128"/>
              </a:rPr>
              <a:t>$  300 AIH</a:t>
            </a:r>
          </a:p>
        </p:txBody>
      </p:sp>
      <p:sp>
        <p:nvSpPr>
          <p:cNvPr id="67" name="Title 20">
            <a:extLst>
              <a:ext uri="{FF2B5EF4-FFF2-40B4-BE49-F238E27FC236}">
                <a16:creationId xmlns:a16="http://schemas.microsoft.com/office/drawing/2014/main" id="{B745F4E4-ABDF-46CA-AEDA-845C115248C5}"/>
              </a:ext>
            </a:extLst>
          </p:cNvPr>
          <p:cNvSpPr txBox="1">
            <a:spLocks/>
          </p:cNvSpPr>
          <p:nvPr/>
        </p:nvSpPr>
        <p:spPr bwMode="auto">
          <a:xfrm>
            <a:off x="5843743" y="3663240"/>
            <a:ext cx="3416949" cy="2291482"/>
          </a:xfrm>
          <a:prstGeom prst="rect">
            <a:avLst/>
          </a:prstGeom>
          <a:noFill/>
          <a:ln w="9525">
            <a:solidFill>
              <a:srgbClr val="A4CE4E"/>
            </a:solidFill>
            <a:miter lim="800000"/>
            <a:headEnd/>
            <a:tailEnd/>
          </a:ln>
          <a:extLst>
            <a:ext uri="{909E8E84-426E-40DD-AFC4-6F175D3DCCD1}">
              <a14:hiddenFill xmlns:a14="http://schemas.microsoft.com/office/drawing/2010/main">
                <a:solidFill>
                  <a:srgbClr val="FFFFFF"/>
                </a:solidFill>
              </a14:hiddenFill>
            </a:ext>
          </a:extLst>
        </p:spPr>
        <p:txBody>
          <a:bodyPr wrap="square" lIns="91440" tIns="91443" rIns="91440" bIns="91443">
            <a:noAutofit/>
          </a:bodyPr>
          <a:lstStyle>
            <a:lvl1pPr defTabSz="685800" eaLnBrk="0" hangingPunct="0">
              <a:lnSpc>
                <a:spcPct val="90000"/>
              </a:lnSpc>
              <a:spcBef>
                <a:spcPts val="600"/>
              </a:spcBef>
              <a:defRPr sz="1600">
                <a:solidFill>
                  <a:schemeClr val="tx1"/>
                </a:solidFill>
                <a:latin typeface="Arial" panose="020B0604020202020204" pitchFamily="34" charset="0"/>
              </a:defRPr>
            </a:lvl1pPr>
            <a:lvl2pPr marL="342900" indent="-230188" defTabSz="685800" eaLnBrk="0" hangingPunct="0">
              <a:lnSpc>
                <a:spcPct val="90000"/>
              </a:lnSpc>
              <a:spcBef>
                <a:spcPts val="500"/>
              </a:spcBef>
              <a:buFont typeface="Arial" panose="020B0604020202020204" pitchFamily="34" charset="0"/>
              <a:buChar char="•"/>
              <a:defRPr sz="1400">
                <a:solidFill>
                  <a:schemeClr val="tx1"/>
                </a:solidFill>
                <a:latin typeface="Arial" panose="020B0604020202020204" pitchFamily="34" charset="0"/>
              </a:defRPr>
            </a:lvl2pPr>
            <a:lvl3pPr marL="685800" indent="-230188" defTabSz="685800" eaLnBrk="0" hangingPunct="0">
              <a:lnSpc>
                <a:spcPct val="90000"/>
              </a:lnSpc>
              <a:spcBef>
                <a:spcPts val="500"/>
              </a:spcBef>
              <a:buFont typeface="Arial" panose="020B0604020202020204" pitchFamily="34" charset="0"/>
              <a:buChar char="-"/>
              <a:defRPr sz="1200">
                <a:solidFill>
                  <a:schemeClr val="tx1"/>
                </a:solidFill>
                <a:latin typeface="Arial" panose="020B0604020202020204" pitchFamily="34" charset="0"/>
              </a:defRPr>
            </a:lvl3pPr>
            <a:lvl4pPr marL="1028700" indent="-230188" defTabSz="685800" eaLnBrk="0" hangingPunct="0">
              <a:lnSpc>
                <a:spcPct val="90000"/>
              </a:lnSpc>
              <a:spcBef>
                <a:spcPts val="500"/>
              </a:spcBef>
              <a:buFont typeface="Arial" panose="020B0604020202020204" pitchFamily="34" charset="0"/>
              <a:buChar char="•"/>
              <a:defRPr sz="1200">
                <a:solidFill>
                  <a:schemeClr val="tx1"/>
                </a:solidFill>
                <a:latin typeface="Arial" panose="020B0604020202020204" pitchFamily="34" charset="0"/>
              </a:defRPr>
            </a:lvl4pPr>
            <a:lvl5pPr marL="1371600" indent="-228600" defTabSz="685800" eaLnBrk="0" hangingPunct="0">
              <a:lnSpc>
                <a:spcPct val="90000"/>
              </a:lnSpc>
              <a:spcBef>
                <a:spcPts val="500"/>
              </a:spcBef>
              <a:buFont typeface="Arial" panose="020B0604020202020204" pitchFamily="34" charset="0"/>
              <a:buChar char="-"/>
              <a:defRPr sz="1200">
                <a:solidFill>
                  <a:schemeClr val="tx1"/>
                </a:solidFill>
                <a:latin typeface="Arial" panose="020B0604020202020204" pitchFamily="34" charset="0"/>
              </a:defRPr>
            </a:lvl5pPr>
            <a:lvl6pPr marL="1828800" indent="-228600" defTabSz="685800" eaLnBrk="0" fontAlgn="base" hangingPunct="0">
              <a:lnSpc>
                <a:spcPct val="90000"/>
              </a:lnSpc>
              <a:spcBef>
                <a:spcPts val="500"/>
              </a:spcBef>
              <a:spcAft>
                <a:spcPct val="0"/>
              </a:spcAft>
              <a:buFont typeface="Arial" panose="020B0604020202020204" pitchFamily="34" charset="0"/>
              <a:buChar char="-"/>
              <a:defRPr sz="1200">
                <a:solidFill>
                  <a:schemeClr val="tx1"/>
                </a:solidFill>
                <a:latin typeface="Arial" panose="020B0604020202020204" pitchFamily="34" charset="0"/>
              </a:defRPr>
            </a:lvl6pPr>
            <a:lvl7pPr marL="2286000" indent="-228600" defTabSz="685800" eaLnBrk="0" fontAlgn="base" hangingPunct="0">
              <a:lnSpc>
                <a:spcPct val="90000"/>
              </a:lnSpc>
              <a:spcBef>
                <a:spcPts val="500"/>
              </a:spcBef>
              <a:spcAft>
                <a:spcPct val="0"/>
              </a:spcAft>
              <a:buFont typeface="Arial" panose="020B0604020202020204" pitchFamily="34" charset="0"/>
              <a:buChar char="-"/>
              <a:defRPr sz="1200">
                <a:solidFill>
                  <a:schemeClr val="tx1"/>
                </a:solidFill>
                <a:latin typeface="Arial" panose="020B0604020202020204" pitchFamily="34" charset="0"/>
              </a:defRPr>
            </a:lvl7pPr>
            <a:lvl8pPr marL="2743200" indent="-228600" defTabSz="685800" eaLnBrk="0" fontAlgn="base" hangingPunct="0">
              <a:lnSpc>
                <a:spcPct val="90000"/>
              </a:lnSpc>
              <a:spcBef>
                <a:spcPts val="500"/>
              </a:spcBef>
              <a:spcAft>
                <a:spcPct val="0"/>
              </a:spcAft>
              <a:buFont typeface="Arial" panose="020B0604020202020204" pitchFamily="34" charset="0"/>
              <a:buChar char="-"/>
              <a:defRPr sz="1200">
                <a:solidFill>
                  <a:schemeClr val="tx1"/>
                </a:solidFill>
                <a:latin typeface="Arial" panose="020B0604020202020204" pitchFamily="34" charset="0"/>
              </a:defRPr>
            </a:lvl8pPr>
            <a:lvl9pPr marL="3200400" indent="-228600" defTabSz="685800" eaLnBrk="0" fontAlgn="base" hangingPunct="0">
              <a:lnSpc>
                <a:spcPct val="90000"/>
              </a:lnSpc>
              <a:spcBef>
                <a:spcPts val="500"/>
              </a:spcBef>
              <a:spcAft>
                <a:spcPct val="0"/>
              </a:spcAft>
              <a:buFont typeface="Arial" panose="020B0604020202020204" pitchFamily="34" charset="0"/>
              <a:buChar char="-"/>
              <a:defRPr sz="1200">
                <a:solidFill>
                  <a:schemeClr val="tx1"/>
                </a:solidFill>
                <a:latin typeface="Arial" panose="020B0604020202020204" pitchFamily="34" charset="0"/>
              </a:defRPr>
            </a:lvl9pPr>
          </a:lstStyle>
          <a:p>
            <a:pPr marL="171450" indent="-171450" eaLnBrk="1" hangingPunct="1">
              <a:buFont typeface="Arial" panose="020B0604020202020204" pitchFamily="34" charset="0"/>
              <a:buChar char="•"/>
            </a:pPr>
            <a:r>
              <a:rPr lang="en-US" altLang="en-US" sz="2000" dirty="0"/>
              <a:t>Main Insured and spouse: $ 15,000 each AD, PPD, PTD</a:t>
            </a:r>
          </a:p>
          <a:p>
            <a:pPr marL="171450" indent="-171450" eaLnBrk="1" hangingPunct="1">
              <a:buFont typeface="Arial" panose="020B0604020202020204" pitchFamily="34" charset="0"/>
              <a:buChar char="•"/>
            </a:pPr>
            <a:r>
              <a:rPr lang="en-US" altLang="en-US" sz="2000" dirty="0"/>
              <a:t>$ 1500 AMR &amp; $150 AIH</a:t>
            </a:r>
          </a:p>
          <a:p>
            <a:pPr marL="171450" indent="-171450" eaLnBrk="1" hangingPunct="1">
              <a:buFont typeface="Arial" panose="020B0604020202020204" pitchFamily="34" charset="0"/>
              <a:buChar char="•"/>
            </a:pPr>
            <a:r>
              <a:rPr lang="en-US" altLang="en-US" sz="2000" dirty="0"/>
              <a:t>Children: $ 7500 AD, PPD, PTD</a:t>
            </a:r>
          </a:p>
          <a:p>
            <a:pPr marL="171450" indent="-171450" eaLnBrk="1" hangingPunct="1">
              <a:buFont typeface="Arial" panose="020B0604020202020204" pitchFamily="34" charset="0"/>
              <a:buChar char="•"/>
            </a:pPr>
            <a:r>
              <a:rPr lang="en-US" altLang="en-US" sz="2000" dirty="0"/>
              <a:t>$ 750 AMR &amp; $ 75 AIH</a:t>
            </a:r>
          </a:p>
        </p:txBody>
      </p:sp>
      <p:sp>
        <p:nvSpPr>
          <p:cNvPr id="74" name="Rectangle 73">
            <a:extLst>
              <a:ext uri="{FF2B5EF4-FFF2-40B4-BE49-F238E27FC236}">
                <a16:creationId xmlns:a16="http://schemas.microsoft.com/office/drawing/2014/main" id="{082424DC-DC82-4908-947E-C963B9A249F2}"/>
              </a:ext>
            </a:extLst>
          </p:cNvPr>
          <p:cNvSpPr/>
          <p:nvPr/>
        </p:nvSpPr>
        <p:spPr>
          <a:xfrm>
            <a:off x="1769049" y="3064042"/>
            <a:ext cx="3416949" cy="596378"/>
          </a:xfrm>
          <a:prstGeom prst="rect">
            <a:avLst/>
          </a:prstGeom>
          <a:solidFill>
            <a:srgbClr val="0090DA"/>
          </a:solidFill>
        </p:spPr>
        <p:txBody>
          <a:bodyPr wrap="none" anchor="ctr" anchorCtr="0">
            <a:noAutofit/>
          </a:bodyPr>
          <a:lstStyle/>
          <a:p>
            <a:pPr algn="ctr" fontAlgn="base">
              <a:spcBef>
                <a:spcPct val="0"/>
              </a:spcBef>
              <a:spcAft>
                <a:spcPct val="0"/>
              </a:spcAft>
            </a:pPr>
            <a:r>
              <a:rPr lang="en-GB" altLang="en-US" sz="2000" b="1" dirty="0">
                <a:solidFill>
                  <a:srgbClr val="FFFFFF"/>
                </a:solidFill>
                <a:latin typeface="Arial"/>
                <a:ea typeface="MS PGothic" panose="020B0600070205080204" pitchFamily="34" charset="-128"/>
              </a:rPr>
              <a:t>Individual Plan</a:t>
            </a:r>
            <a:endParaRPr lang="en-US" sz="2000" dirty="0">
              <a:solidFill>
                <a:srgbClr val="FFFFFF"/>
              </a:solidFill>
              <a:latin typeface="Arial" charset="0"/>
            </a:endParaRPr>
          </a:p>
        </p:txBody>
      </p:sp>
      <p:sp>
        <p:nvSpPr>
          <p:cNvPr id="75" name="Rectangle 74">
            <a:extLst>
              <a:ext uri="{FF2B5EF4-FFF2-40B4-BE49-F238E27FC236}">
                <a16:creationId xmlns:a16="http://schemas.microsoft.com/office/drawing/2014/main" id="{4401E2C7-4D55-43A4-ADF9-A44CC3799202}"/>
              </a:ext>
            </a:extLst>
          </p:cNvPr>
          <p:cNvSpPr/>
          <p:nvPr/>
        </p:nvSpPr>
        <p:spPr>
          <a:xfrm>
            <a:off x="5843743" y="3064042"/>
            <a:ext cx="3416949" cy="593645"/>
          </a:xfrm>
          <a:prstGeom prst="rect">
            <a:avLst/>
          </a:prstGeom>
          <a:solidFill>
            <a:srgbClr val="A4CE4E"/>
          </a:solidFill>
        </p:spPr>
        <p:txBody>
          <a:bodyPr wrap="none" anchor="ctr" anchorCtr="0">
            <a:noAutofit/>
          </a:bodyPr>
          <a:lstStyle/>
          <a:p>
            <a:pPr algn="ctr" fontAlgn="base">
              <a:spcBef>
                <a:spcPct val="0"/>
              </a:spcBef>
              <a:spcAft>
                <a:spcPct val="0"/>
              </a:spcAft>
            </a:pPr>
            <a:r>
              <a:rPr lang="en-GB" altLang="en-US" sz="2000" b="1" dirty="0">
                <a:solidFill>
                  <a:srgbClr val="000000"/>
                </a:solidFill>
                <a:latin typeface="Arial"/>
                <a:ea typeface="MS PGothic" panose="020B0600070205080204" pitchFamily="34" charset="-128"/>
              </a:rPr>
              <a:t>Family Coverage</a:t>
            </a:r>
            <a:endParaRPr lang="en-US" sz="2000" dirty="0">
              <a:solidFill>
                <a:srgbClr val="000000"/>
              </a:solidFill>
              <a:latin typeface="Arial" charset="0"/>
            </a:endParaRPr>
          </a:p>
        </p:txBody>
      </p:sp>
      <p:pic>
        <p:nvPicPr>
          <p:cNvPr id="13" name="Picture 12" descr="A close up of a logo&#10;&#10;Description automatically generated">
            <a:extLst>
              <a:ext uri="{FF2B5EF4-FFF2-40B4-BE49-F238E27FC236}">
                <a16:creationId xmlns:a16="http://schemas.microsoft.com/office/drawing/2014/main" id="{F4141CD3-0765-4408-9CC3-1FA9F6A0B2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8052" y="2121612"/>
            <a:ext cx="1066800" cy="1066800"/>
          </a:xfrm>
          <a:prstGeom prst="rect">
            <a:avLst/>
          </a:prstGeom>
        </p:spPr>
      </p:pic>
      <p:pic>
        <p:nvPicPr>
          <p:cNvPr id="15" name="Picture 14" descr="A picture containing table&#10;&#10;Description automatically generated">
            <a:extLst>
              <a:ext uri="{FF2B5EF4-FFF2-40B4-BE49-F238E27FC236}">
                <a16:creationId xmlns:a16="http://schemas.microsoft.com/office/drawing/2014/main" id="{623C1255-1A7A-437F-B548-E9E5452BB300}"/>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960166" y="2224826"/>
            <a:ext cx="809730" cy="809730"/>
          </a:xfrm>
          <a:prstGeom prst="rect">
            <a:avLst/>
          </a:prstGeom>
        </p:spPr>
      </p:pic>
      <p:sp>
        <p:nvSpPr>
          <p:cNvPr id="2" name="Rectangle 1">
            <a:extLst>
              <a:ext uri="{FF2B5EF4-FFF2-40B4-BE49-F238E27FC236}">
                <a16:creationId xmlns:a16="http://schemas.microsoft.com/office/drawing/2014/main" id="{CB41CDE2-B959-4EEE-9808-855F78BC5FAF}"/>
              </a:ext>
            </a:extLst>
          </p:cNvPr>
          <p:cNvSpPr/>
          <p:nvPr/>
        </p:nvSpPr>
        <p:spPr>
          <a:xfrm>
            <a:off x="1671022" y="6077634"/>
            <a:ext cx="6096000" cy="369332"/>
          </a:xfrm>
          <a:prstGeom prst="rect">
            <a:avLst/>
          </a:prstGeom>
        </p:spPr>
        <p:txBody>
          <a:bodyPr>
            <a:spAutoFit/>
          </a:bodyPr>
          <a:lstStyle/>
          <a:p>
            <a:pPr marL="236161" lvl="1" indent="0">
              <a:spcBef>
                <a:spcPts val="0"/>
              </a:spcBef>
              <a:spcAft>
                <a:spcPts val="600"/>
              </a:spcAft>
              <a:buNone/>
            </a:pPr>
            <a:r>
              <a:rPr lang="en-US" dirty="0"/>
              <a:t>Classes C-D   50% of the benefits. </a:t>
            </a:r>
          </a:p>
        </p:txBody>
      </p:sp>
    </p:spTree>
    <p:extLst>
      <p:ext uri="{BB962C8B-B14F-4D97-AF65-F5344CB8AC3E}">
        <p14:creationId xmlns:p14="http://schemas.microsoft.com/office/powerpoint/2010/main" val="364550703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B9951ED-1C49-4B58-B23D-51DC001194F0}"/>
              </a:ext>
            </a:extLst>
          </p:cNvPr>
          <p:cNvSpPr>
            <a:spLocks noGrp="1"/>
          </p:cNvSpPr>
          <p:nvPr>
            <p:ph type="title"/>
          </p:nvPr>
        </p:nvSpPr>
        <p:spPr/>
        <p:txBody>
          <a:bodyPr/>
          <a:lstStyle/>
          <a:p>
            <a:r>
              <a:rPr lang="en-US" sz="2933" spc="-7" dirty="0">
                <a:solidFill>
                  <a:srgbClr val="0061A0"/>
                </a:solidFill>
                <a:latin typeface="Georgia"/>
                <a:ea typeface="+mj-ea"/>
              </a:rPr>
              <a:t>Premium</a:t>
            </a:r>
          </a:p>
        </p:txBody>
      </p:sp>
      <p:graphicFrame>
        <p:nvGraphicFramePr>
          <p:cNvPr id="5" name="object 4">
            <a:extLst>
              <a:ext uri="{FF2B5EF4-FFF2-40B4-BE49-F238E27FC236}">
                <a16:creationId xmlns:a16="http://schemas.microsoft.com/office/drawing/2014/main" id="{604C8FC3-142C-42CD-B64E-EFA48442647C}"/>
              </a:ext>
            </a:extLst>
          </p:cNvPr>
          <p:cNvGraphicFramePr>
            <a:graphicFrameLocks noGrp="1"/>
          </p:cNvGraphicFramePr>
          <p:nvPr>
            <p:extLst>
              <p:ext uri="{D42A27DB-BD31-4B8C-83A1-F6EECF244321}">
                <p14:modId xmlns:p14="http://schemas.microsoft.com/office/powerpoint/2010/main" val="3387268997"/>
              </p:ext>
            </p:extLst>
          </p:nvPr>
        </p:nvGraphicFramePr>
        <p:xfrm>
          <a:off x="457318" y="1044432"/>
          <a:ext cx="11277363" cy="4935138"/>
        </p:xfrm>
        <a:graphic>
          <a:graphicData uri="http://schemas.openxmlformats.org/drawingml/2006/table">
            <a:tbl>
              <a:tblPr firstRow="1" bandRow="1">
                <a:tableStyleId>{2D5ABB26-0587-4C30-8999-92F81FD0307C}</a:tableStyleId>
              </a:tblPr>
              <a:tblGrid>
                <a:gridCol w="2269840">
                  <a:extLst>
                    <a:ext uri="{9D8B030D-6E8A-4147-A177-3AD203B41FA5}">
                      <a16:colId xmlns:a16="http://schemas.microsoft.com/office/drawing/2014/main" val="20001"/>
                    </a:ext>
                  </a:extLst>
                </a:gridCol>
                <a:gridCol w="4186989">
                  <a:extLst>
                    <a:ext uri="{9D8B030D-6E8A-4147-A177-3AD203B41FA5}">
                      <a16:colId xmlns:a16="http://schemas.microsoft.com/office/drawing/2014/main" val="1776259876"/>
                    </a:ext>
                  </a:extLst>
                </a:gridCol>
                <a:gridCol w="4820534">
                  <a:extLst>
                    <a:ext uri="{9D8B030D-6E8A-4147-A177-3AD203B41FA5}">
                      <a16:colId xmlns:a16="http://schemas.microsoft.com/office/drawing/2014/main" val="2087900233"/>
                    </a:ext>
                  </a:extLst>
                </a:gridCol>
              </a:tblGrid>
              <a:tr h="591863">
                <a:tc>
                  <a:txBody>
                    <a:bodyPr/>
                    <a:lstStyle/>
                    <a:p>
                      <a:pPr marR="51435" algn="ctr">
                        <a:lnSpc>
                          <a:spcPct val="100000"/>
                        </a:lnSpc>
                        <a:spcBef>
                          <a:spcPts val="5"/>
                        </a:spcBef>
                      </a:pPr>
                      <a:r>
                        <a:rPr lang="en-GB" sz="1500" b="1" dirty="0">
                          <a:solidFill>
                            <a:srgbClr val="FFFFFF"/>
                          </a:solidFill>
                          <a:latin typeface="+mn-lt"/>
                          <a:cs typeface="Arial"/>
                        </a:rPr>
                        <a:t> </a:t>
                      </a:r>
                    </a:p>
                  </a:txBody>
                  <a:tcPr marL="0" marR="0" marT="1693" marB="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B w="38100" cap="flat" cmpd="sng" algn="ctr">
                      <a:solidFill>
                        <a:srgbClr val="FFFFFF"/>
                      </a:solidFill>
                      <a:prstDash val="solid"/>
                      <a:round/>
                      <a:headEnd type="none" w="med" len="med"/>
                      <a:tailEnd type="none" w="med" len="med"/>
                    </a:lnB>
                    <a:solidFill>
                      <a:srgbClr val="0061A0"/>
                    </a:solidFill>
                  </a:tcPr>
                </a:tc>
                <a:tc>
                  <a:txBody>
                    <a:bodyPr/>
                    <a:lstStyle/>
                    <a:p>
                      <a:pPr marL="0" marR="51435" lvl="0" indent="0" algn="ctr" defTabSz="932962" rtl="0" eaLnBrk="1" fontAlgn="auto" latinLnBrk="0" hangingPunct="1">
                        <a:lnSpc>
                          <a:spcPct val="100000"/>
                        </a:lnSpc>
                        <a:spcBef>
                          <a:spcPts val="5"/>
                        </a:spcBef>
                        <a:spcAft>
                          <a:spcPts val="0"/>
                        </a:spcAft>
                        <a:buClrTx/>
                        <a:buSzTx/>
                        <a:buFontTx/>
                        <a:buNone/>
                        <a:tabLst/>
                        <a:defRPr/>
                      </a:pPr>
                      <a:r>
                        <a:rPr lang="en-US" sz="1500" b="1" dirty="0">
                          <a:solidFill>
                            <a:schemeClr val="bg1"/>
                          </a:solidFill>
                          <a:ea typeface="MetLife Circular Light" charset="0"/>
                          <a:cs typeface="MetLife Circular Light" charset="0"/>
                        </a:rPr>
                        <a:t>White Collar</a:t>
                      </a:r>
                    </a:p>
                  </a:txBody>
                  <a:tcPr marL="0" marR="0" marT="1693" marB="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B w="38100" cap="flat" cmpd="sng" algn="ctr">
                      <a:solidFill>
                        <a:srgbClr val="FFFFFF"/>
                      </a:solidFill>
                      <a:prstDash val="solid"/>
                      <a:round/>
                      <a:headEnd type="none" w="med" len="med"/>
                      <a:tailEnd type="none" w="med" len="med"/>
                    </a:lnB>
                    <a:solidFill>
                      <a:srgbClr val="0061A0"/>
                    </a:solidFill>
                  </a:tcPr>
                </a:tc>
                <a:tc>
                  <a:txBody>
                    <a:bodyPr/>
                    <a:lstStyle/>
                    <a:p>
                      <a:pPr marL="0" marR="51435" lvl="0" indent="0" algn="ctr" defTabSz="932962" rtl="0" eaLnBrk="1" fontAlgn="auto" latinLnBrk="0" hangingPunct="1">
                        <a:lnSpc>
                          <a:spcPct val="100000"/>
                        </a:lnSpc>
                        <a:spcBef>
                          <a:spcPts val="5"/>
                        </a:spcBef>
                        <a:spcAft>
                          <a:spcPts val="0"/>
                        </a:spcAft>
                        <a:buClrTx/>
                        <a:buSzTx/>
                        <a:buFontTx/>
                        <a:buNone/>
                        <a:tabLst/>
                        <a:defRPr/>
                      </a:pPr>
                      <a:r>
                        <a:rPr lang="en-US" sz="1500" b="1" dirty="0">
                          <a:solidFill>
                            <a:schemeClr val="bg1"/>
                          </a:solidFill>
                          <a:ea typeface="MetLife Circular Light" charset="0"/>
                          <a:cs typeface="MetLife Circular Light" charset="0"/>
                        </a:rPr>
                        <a:t>Blue Collar</a:t>
                      </a:r>
                    </a:p>
                  </a:txBody>
                  <a:tcPr marL="0" marR="0" marT="1693" marB="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B w="38100" cap="flat" cmpd="sng" algn="ctr">
                      <a:solidFill>
                        <a:srgbClr val="FFFFFF"/>
                      </a:solidFill>
                      <a:prstDash val="solid"/>
                      <a:round/>
                      <a:headEnd type="none" w="med" len="med"/>
                      <a:tailEnd type="none" w="med" len="med"/>
                    </a:lnB>
                    <a:solidFill>
                      <a:srgbClr val="0061A0"/>
                    </a:solidFill>
                  </a:tcPr>
                </a:tc>
                <a:extLst>
                  <a:ext uri="{0D108BD9-81ED-4DB2-BD59-A6C34878D82A}">
                    <a16:rowId xmlns:a16="http://schemas.microsoft.com/office/drawing/2014/main" val="183882475"/>
                  </a:ext>
                </a:extLst>
              </a:tr>
              <a:tr h="767804">
                <a:tc>
                  <a:txBody>
                    <a:bodyPr/>
                    <a:lstStyle/>
                    <a:p>
                      <a:pPr marR="51435" algn="ctr">
                        <a:lnSpc>
                          <a:spcPct val="100000"/>
                        </a:lnSpc>
                        <a:spcBef>
                          <a:spcPts val="5"/>
                        </a:spcBef>
                      </a:pPr>
                      <a:r>
                        <a:rPr lang="en-GB" sz="1500" b="1" dirty="0">
                          <a:solidFill>
                            <a:srgbClr val="FFFFFF"/>
                          </a:solidFill>
                          <a:latin typeface="+mn-lt"/>
                          <a:cs typeface="Arial"/>
                        </a:rPr>
                        <a:t>Annual Premium </a:t>
                      </a:r>
                    </a:p>
                    <a:p>
                      <a:pPr marR="51435" algn="ctr">
                        <a:lnSpc>
                          <a:spcPct val="100000"/>
                        </a:lnSpc>
                        <a:spcBef>
                          <a:spcPts val="5"/>
                        </a:spcBef>
                      </a:pPr>
                      <a:r>
                        <a:rPr lang="en-GB" sz="1500" b="1" dirty="0">
                          <a:solidFill>
                            <a:srgbClr val="FFFFFF"/>
                          </a:solidFill>
                          <a:latin typeface="+mn-lt"/>
                          <a:cs typeface="Arial"/>
                        </a:rPr>
                        <a:t>(age 18-66)</a:t>
                      </a:r>
                    </a:p>
                  </a:txBody>
                  <a:tcPr marL="0" marR="0" marT="1693" marB="0" anchor="ctr">
                    <a:lnL w="76200">
                      <a:solidFill>
                        <a:srgbClr val="FFFFFF"/>
                      </a:solidFill>
                      <a:prstDash val="solid"/>
                    </a:lnL>
                    <a:lnR w="762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90DA"/>
                    </a:solidFill>
                  </a:tcPr>
                </a:tc>
                <a:tc>
                  <a:txBody>
                    <a:bodyPr/>
                    <a:lstStyle/>
                    <a:p>
                      <a:pPr marL="282575" marR="521334" indent="0" algn="l">
                        <a:lnSpc>
                          <a:spcPct val="100000"/>
                        </a:lnSpc>
                        <a:buFont typeface="Arial" panose="020B0604020202020204" pitchFamily="34" charset="0"/>
                        <a:buNone/>
                      </a:pPr>
                      <a:r>
                        <a:rPr lang="en-US" altLang="en-US" sz="1600" dirty="0"/>
                        <a:t>$ 135.75 + $5 Policy Fee </a:t>
                      </a:r>
                    </a:p>
                    <a:p>
                      <a:pPr marL="282575" marR="521334" indent="0" algn="l">
                        <a:lnSpc>
                          <a:spcPct val="100000"/>
                        </a:lnSpc>
                        <a:buFont typeface="Arial" panose="020B0604020202020204" pitchFamily="34" charset="0"/>
                        <a:buNone/>
                      </a:pPr>
                      <a:r>
                        <a:rPr lang="en-US" altLang="en-US" sz="1600" dirty="0"/>
                        <a:t>+ $ 16 per child </a:t>
                      </a:r>
                      <a:endParaRPr lang="en-US" sz="1500" b="0" dirty="0">
                        <a:solidFill>
                          <a:schemeClr val="tx1"/>
                        </a:solidFill>
                        <a:latin typeface="+mn-lt"/>
                        <a:cs typeface="Arial"/>
                      </a:endParaRPr>
                    </a:p>
                  </a:txBody>
                  <a:tcPr marL="0" marR="0" marT="1693" marB="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9D9D6"/>
                    </a:solidFill>
                  </a:tcPr>
                </a:tc>
                <a:tc>
                  <a:txBody>
                    <a:bodyPr/>
                    <a:lstStyle/>
                    <a:p>
                      <a:pPr marL="282575" marR="521334" indent="0">
                        <a:lnSpc>
                          <a:spcPct val="100000"/>
                        </a:lnSpc>
                        <a:buFont typeface="Arial" panose="020B0604020202020204" pitchFamily="34" charset="0"/>
                        <a:buNone/>
                      </a:pPr>
                      <a:r>
                        <a:rPr lang="en-US" altLang="en-US" sz="1600" dirty="0"/>
                        <a:t>$ 99 + $5 Policy Fee + $8 per child</a:t>
                      </a:r>
                      <a:endParaRPr lang="en-GB" sz="1500" b="0" dirty="0">
                        <a:solidFill>
                          <a:schemeClr val="tx1"/>
                        </a:solidFill>
                        <a:latin typeface="+mn-lt"/>
                        <a:cs typeface="Arial"/>
                      </a:endParaRPr>
                    </a:p>
                  </a:txBody>
                  <a:tcPr marL="0" marR="0" marT="1693" marB="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9D9D6"/>
                    </a:solidFill>
                  </a:tcPr>
                </a:tc>
                <a:extLst>
                  <a:ext uri="{0D108BD9-81ED-4DB2-BD59-A6C34878D82A}">
                    <a16:rowId xmlns:a16="http://schemas.microsoft.com/office/drawing/2014/main" val="10000"/>
                  </a:ext>
                </a:extLst>
              </a:tr>
              <a:tr h="836406">
                <a:tc>
                  <a:txBody>
                    <a:bodyPr/>
                    <a:lstStyle/>
                    <a:p>
                      <a:pPr algn="ctr" eaLnBrk="1" hangingPunct="1">
                        <a:lnSpc>
                          <a:spcPct val="90000"/>
                        </a:lnSpc>
                        <a:buFontTx/>
                        <a:buNone/>
                      </a:pPr>
                      <a:r>
                        <a:rPr lang="en-US" altLang="en-US" sz="1500" b="1" kern="1200" dirty="0">
                          <a:solidFill>
                            <a:srgbClr val="FFFFFF"/>
                          </a:solidFill>
                          <a:latin typeface="+mn-lt"/>
                          <a:ea typeface="+mn-ea"/>
                          <a:cs typeface="Arial"/>
                        </a:rPr>
                        <a:t>3 year single premium </a:t>
                      </a:r>
                    </a:p>
                    <a:p>
                      <a:pPr algn="ctr" eaLnBrk="1" hangingPunct="1">
                        <a:lnSpc>
                          <a:spcPct val="90000"/>
                        </a:lnSpc>
                        <a:buFontTx/>
                        <a:buNone/>
                      </a:pPr>
                      <a:r>
                        <a:rPr lang="en-US" altLang="en-US" sz="1500" b="1" kern="1200" dirty="0">
                          <a:solidFill>
                            <a:srgbClr val="FFFFFF"/>
                          </a:solidFill>
                          <a:latin typeface="+mn-lt"/>
                          <a:ea typeface="+mn-ea"/>
                          <a:cs typeface="Arial"/>
                        </a:rPr>
                        <a:t>(age 18-66)</a:t>
                      </a:r>
                    </a:p>
                  </a:txBody>
                  <a:tcPr marL="0" marR="0" marT="3386" marB="0" anchor="ctr">
                    <a:lnL w="76200">
                      <a:solidFill>
                        <a:srgbClr val="FFFFFF"/>
                      </a:solidFill>
                      <a:prstDash val="solid"/>
                    </a:lnL>
                    <a:lnR w="762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90DA"/>
                    </a:solidFill>
                  </a:tcPr>
                </a:tc>
                <a:tc>
                  <a:txBody>
                    <a:bodyPr/>
                    <a:lstStyle/>
                    <a:p>
                      <a:pPr marL="282575" marR="866140" indent="0">
                        <a:lnSpc>
                          <a:spcPct val="100000"/>
                        </a:lnSpc>
                        <a:buFont typeface="Arial" panose="020B0604020202020204" pitchFamily="34" charset="0"/>
                        <a:buNone/>
                      </a:pPr>
                      <a:r>
                        <a:rPr lang="en-US" altLang="en-US" sz="1600" dirty="0"/>
                        <a:t>$ 386.86 + $ 15 Policy Fee + $ 45.6 per child</a:t>
                      </a:r>
                      <a:endParaRPr lang="en-US" sz="1500" b="0" dirty="0">
                        <a:solidFill>
                          <a:schemeClr val="tx1"/>
                        </a:solidFill>
                        <a:latin typeface="+mn-lt"/>
                        <a:cs typeface="Arial"/>
                      </a:endParaRPr>
                    </a:p>
                  </a:txBody>
                  <a:tcPr marL="0" marR="0" marT="3386" marB="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9D9D6"/>
                    </a:solidFill>
                  </a:tcPr>
                </a:tc>
                <a:tc>
                  <a:txBody>
                    <a:bodyPr/>
                    <a:lstStyle/>
                    <a:p>
                      <a:pPr marL="282575" marR="866140" indent="0">
                        <a:lnSpc>
                          <a:spcPct val="100000"/>
                        </a:lnSpc>
                        <a:buFont typeface="Arial" panose="020B0604020202020204" pitchFamily="34" charset="0"/>
                        <a:buNone/>
                      </a:pPr>
                      <a:r>
                        <a:rPr lang="en-US" altLang="en-US" sz="1600" dirty="0"/>
                        <a:t>$ 282.15 + $ 15 Policy Fee + $22.8 per child</a:t>
                      </a:r>
                      <a:endParaRPr lang="en-GB" sz="1500" b="0" dirty="0">
                        <a:solidFill>
                          <a:schemeClr val="tx1"/>
                        </a:solidFill>
                        <a:latin typeface="+mn-lt"/>
                        <a:cs typeface="Arial"/>
                      </a:endParaRPr>
                    </a:p>
                  </a:txBody>
                  <a:tcPr marL="0" marR="0" marT="3386" marB="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9D9D6"/>
                    </a:solidFill>
                  </a:tcPr>
                </a:tc>
                <a:extLst>
                  <a:ext uri="{0D108BD9-81ED-4DB2-BD59-A6C34878D82A}">
                    <a16:rowId xmlns:a16="http://schemas.microsoft.com/office/drawing/2014/main" val="10001"/>
                  </a:ext>
                </a:extLst>
              </a:tr>
              <a:tr h="882316">
                <a:tc>
                  <a:txBody>
                    <a:bodyPr/>
                    <a:lstStyle/>
                    <a:p>
                      <a:pPr algn="ctr" eaLnBrk="1" hangingPunct="1">
                        <a:lnSpc>
                          <a:spcPct val="90000"/>
                        </a:lnSpc>
                        <a:buFontTx/>
                        <a:buNone/>
                      </a:pPr>
                      <a:r>
                        <a:rPr lang="en-US" altLang="en-US" sz="1500" b="1" kern="1200" dirty="0">
                          <a:solidFill>
                            <a:srgbClr val="FFFFFF"/>
                          </a:solidFill>
                          <a:latin typeface="+mn-lt"/>
                          <a:ea typeface="+mn-ea"/>
                          <a:cs typeface="Arial"/>
                        </a:rPr>
                        <a:t>5 year single premium </a:t>
                      </a:r>
                    </a:p>
                    <a:p>
                      <a:pPr algn="ctr" eaLnBrk="1" hangingPunct="1">
                        <a:lnSpc>
                          <a:spcPct val="90000"/>
                        </a:lnSpc>
                        <a:buFontTx/>
                        <a:buNone/>
                      </a:pPr>
                      <a:r>
                        <a:rPr lang="en-US" altLang="en-US" sz="1500" b="1" kern="1200" dirty="0">
                          <a:solidFill>
                            <a:srgbClr val="FFFFFF"/>
                          </a:solidFill>
                          <a:latin typeface="+mn-lt"/>
                          <a:ea typeface="+mn-ea"/>
                          <a:cs typeface="Arial"/>
                        </a:rPr>
                        <a:t>(age 18-65)</a:t>
                      </a:r>
                    </a:p>
                  </a:txBody>
                  <a:tcPr marL="0" marR="0" marT="156593" marB="0" anchor="ctr">
                    <a:lnL w="76200">
                      <a:solidFill>
                        <a:srgbClr val="FFFFFF"/>
                      </a:solidFill>
                      <a:prstDash val="solid"/>
                    </a:lnL>
                    <a:lnR w="762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90DA"/>
                    </a:solidFill>
                  </a:tcPr>
                </a:tc>
                <a:tc>
                  <a:txBody>
                    <a:bodyPr/>
                    <a:lstStyle/>
                    <a:p>
                      <a:pPr marL="282575" marR="866140" indent="0">
                        <a:lnSpc>
                          <a:spcPct val="100000"/>
                        </a:lnSpc>
                        <a:buFont typeface="Arial" panose="020B0604020202020204" pitchFamily="34" charset="0"/>
                        <a:buNone/>
                      </a:pPr>
                      <a:r>
                        <a:rPr lang="en-US" altLang="en-US" sz="1600" dirty="0"/>
                        <a:t>$ 610.89 + $ 15 Policy Fee + $ 72 per child</a:t>
                      </a:r>
                      <a:endParaRPr lang="en-US" sz="1500" b="0" dirty="0">
                        <a:solidFill>
                          <a:schemeClr val="tx1"/>
                        </a:solidFill>
                        <a:latin typeface="+mn-lt"/>
                        <a:cs typeface="Arial"/>
                      </a:endParaRPr>
                    </a:p>
                  </a:txBody>
                  <a:tcPr marL="0" marR="0" marT="156593" marB="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9D9D6"/>
                    </a:solidFill>
                  </a:tcPr>
                </a:tc>
                <a:tc>
                  <a:txBody>
                    <a:bodyPr/>
                    <a:lstStyle/>
                    <a:p>
                      <a:pPr marL="282575" marR="866140" lvl="0" indent="0" algn="l" defTabSz="932962"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en-US" sz="1600" dirty="0"/>
                        <a:t>$ 445.5 + $ 15 Policy Fee + $36 per child</a:t>
                      </a:r>
                      <a:endParaRPr lang="en-GB" sz="1500" b="0" kern="1200" dirty="0">
                        <a:solidFill>
                          <a:schemeClr val="tx1"/>
                        </a:solidFill>
                        <a:latin typeface="+mn-lt"/>
                        <a:ea typeface="+mn-ea"/>
                        <a:cs typeface="Arial"/>
                      </a:endParaRPr>
                    </a:p>
                  </a:txBody>
                  <a:tcPr marL="0" marR="0" marT="156593" marB="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9D9D6"/>
                    </a:solidFill>
                  </a:tcPr>
                </a:tc>
                <a:extLst>
                  <a:ext uri="{0D108BD9-81ED-4DB2-BD59-A6C34878D82A}">
                    <a16:rowId xmlns:a16="http://schemas.microsoft.com/office/drawing/2014/main" val="10002"/>
                  </a:ext>
                </a:extLst>
              </a:tr>
              <a:tr h="882316">
                <a:tc>
                  <a:txBody>
                    <a:bodyPr/>
                    <a:lstStyle/>
                    <a:p>
                      <a:pPr marL="0" marR="0" lvl="0" indent="0" algn="ctr" defTabSz="932962" rtl="0" eaLnBrk="1" fontAlgn="auto" latinLnBrk="0" hangingPunct="1">
                        <a:lnSpc>
                          <a:spcPct val="100000"/>
                        </a:lnSpc>
                        <a:spcBef>
                          <a:spcPts val="20"/>
                        </a:spcBef>
                        <a:spcAft>
                          <a:spcPts val="0"/>
                        </a:spcAft>
                        <a:buClrTx/>
                        <a:buSzTx/>
                        <a:buFontTx/>
                        <a:buNone/>
                        <a:tabLst/>
                        <a:defRPr/>
                      </a:pPr>
                      <a:r>
                        <a:rPr lang="en-US" altLang="en-US" sz="1500" b="1" kern="1200" dirty="0">
                          <a:solidFill>
                            <a:srgbClr val="FFFFFF"/>
                          </a:solidFill>
                          <a:latin typeface="+mn-lt"/>
                          <a:ea typeface="+mn-ea"/>
                          <a:cs typeface="Arial"/>
                        </a:rPr>
                        <a:t>7 year single premium </a:t>
                      </a:r>
                    </a:p>
                    <a:p>
                      <a:pPr marL="0" marR="0" lvl="0" indent="0" algn="ctr" defTabSz="932962" rtl="0" eaLnBrk="1" fontAlgn="auto" latinLnBrk="0" hangingPunct="1">
                        <a:lnSpc>
                          <a:spcPct val="100000"/>
                        </a:lnSpc>
                        <a:spcBef>
                          <a:spcPts val="20"/>
                        </a:spcBef>
                        <a:spcAft>
                          <a:spcPts val="0"/>
                        </a:spcAft>
                        <a:buClrTx/>
                        <a:buSzTx/>
                        <a:buFontTx/>
                        <a:buNone/>
                        <a:tabLst/>
                        <a:defRPr/>
                      </a:pPr>
                      <a:r>
                        <a:rPr lang="en-US" altLang="en-US" sz="1500" b="1" kern="1200" dirty="0">
                          <a:solidFill>
                            <a:srgbClr val="FFFFFF"/>
                          </a:solidFill>
                          <a:latin typeface="+mn-lt"/>
                          <a:ea typeface="+mn-ea"/>
                          <a:cs typeface="Arial"/>
                        </a:rPr>
                        <a:t>(age 18-63)</a:t>
                      </a:r>
                    </a:p>
                    <a:p>
                      <a:pPr marL="0" marR="0" lvl="0" indent="0" algn="ctr" defTabSz="932962" rtl="0" eaLnBrk="1" fontAlgn="auto" latinLnBrk="0" hangingPunct="1">
                        <a:lnSpc>
                          <a:spcPct val="100000"/>
                        </a:lnSpc>
                        <a:spcBef>
                          <a:spcPts val="20"/>
                        </a:spcBef>
                        <a:spcAft>
                          <a:spcPts val="0"/>
                        </a:spcAft>
                        <a:buClrTx/>
                        <a:buSzTx/>
                        <a:buFontTx/>
                        <a:buNone/>
                        <a:tabLst/>
                        <a:defRPr/>
                      </a:pPr>
                      <a:endParaRPr lang="en-GB" sz="1500" b="1" kern="1200" dirty="0">
                        <a:solidFill>
                          <a:srgbClr val="FFFFFF"/>
                        </a:solidFill>
                        <a:latin typeface="+mn-lt"/>
                        <a:ea typeface="+mn-ea"/>
                        <a:cs typeface="Arial"/>
                      </a:endParaRPr>
                    </a:p>
                  </a:txBody>
                  <a:tcPr marL="0" marR="0" marT="156593" marB="0" anchor="ctr">
                    <a:lnL w="76200">
                      <a:solidFill>
                        <a:srgbClr val="FFFFFF"/>
                      </a:solidFill>
                      <a:prstDash val="solid"/>
                    </a:lnL>
                    <a:lnR w="762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90DA"/>
                    </a:solidFill>
                  </a:tcPr>
                </a:tc>
                <a:tc>
                  <a:txBody>
                    <a:bodyPr/>
                    <a:lstStyle/>
                    <a:p>
                      <a:pPr marL="282575" marR="866140" indent="0">
                        <a:lnSpc>
                          <a:spcPct val="100000"/>
                        </a:lnSpc>
                        <a:buFont typeface="Arial" panose="020B0604020202020204" pitchFamily="34" charset="0"/>
                        <a:buNone/>
                      </a:pPr>
                      <a:r>
                        <a:rPr lang="en-US" altLang="en-US" sz="1600" dirty="0"/>
                        <a:t>$ 807.72+ $ 15 Policy Fee + $ 95.2 per child</a:t>
                      </a:r>
                      <a:endParaRPr lang="en-US" sz="1500" b="0" dirty="0">
                        <a:solidFill>
                          <a:schemeClr val="tx1"/>
                        </a:solidFill>
                        <a:latin typeface="+mn-lt"/>
                        <a:cs typeface="Arial"/>
                      </a:endParaRPr>
                    </a:p>
                  </a:txBody>
                  <a:tcPr marL="0" marR="0" marT="156593" marB="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9D9D6"/>
                    </a:solidFill>
                  </a:tcPr>
                </a:tc>
                <a:tc>
                  <a:txBody>
                    <a:bodyPr/>
                    <a:lstStyle/>
                    <a:p>
                      <a:pPr marL="282575" marR="866140" lvl="0" indent="0" algn="l" defTabSz="932962"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en-US" sz="1600" dirty="0"/>
                        <a:t>$ 589.05+ $ 15 Policy Fee + $ 47.6 per child</a:t>
                      </a:r>
                      <a:endParaRPr lang="en-GB" sz="1500" b="0" kern="1200" dirty="0">
                        <a:solidFill>
                          <a:schemeClr val="tx1"/>
                        </a:solidFill>
                        <a:latin typeface="+mn-lt"/>
                        <a:ea typeface="+mn-ea"/>
                        <a:cs typeface="Arial"/>
                      </a:endParaRPr>
                    </a:p>
                  </a:txBody>
                  <a:tcPr marL="0" marR="0" marT="156593" marB="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9D9D6"/>
                    </a:solidFill>
                  </a:tcPr>
                </a:tc>
                <a:extLst>
                  <a:ext uri="{0D108BD9-81ED-4DB2-BD59-A6C34878D82A}">
                    <a16:rowId xmlns:a16="http://schemas.microsoft.com/office/drawing/2014/main" val="3826973594"/>
                  </a:ext>
                </a:extLst>
              </a:tr>
              <a:tr h="974433">
                <a:tc>
                  <a:txBody>
                    <a:bodyPr/>
                    <a:lstStyle/>
                    <a:p>
                      <a:pPr marL="0" marR="0" lvl="0" indent="0" algn="ctr" defTabSz="932962" rtl="0" eaLnBrk="1" fontAlgn="auto" latinLnBrk="0" hangingPunct="1">
                        <a:lnSpc>
                          <a:spcPct val="100000"/>
                        </a:lnSpc>
                        <a:spcBef>
                          <a:spcPts val="20"/>
                        </a:spcBef>
                        <a:spcAft>
                          <a:spcPts val="0"/>
                        </a:spcAft>
                        <a:buClrTx/>
                        <a:buSzTx/>
                        <a:buFontTx/>
                        <a:buNone/>
                        <a:tabLst/>
                        <a:defRPr/>
                      </a:pPr>
                      <a:r>
                        <a:rPr lang="en-US" altLang="en-US" sz="1500" b="1" kern="1200" dirty="0">
                          <a:solidFill>
                            <a:srgbClr val="FFFFFF"/>
                          </a:solidFill>
                          <a:latin typeface="+mn-lt"/>
                          <a:ea typeface="+mn-ea"/>
                          <a:cs typeface="Arial"/>
                        </a:rPr>
                        <a:t>10 year single premium </a:t>
                      </a:r>
                    </a:p>
                    <a:p>
                      <a:pPr marL="0" marR="0" lvl="0" indent="0" algn="ctr" defTabSz="932962" rtl="0" eaLnBrk="1" fontAlgn="auto" latinLnBrk="0" hangingPunct="1">
                        <a:lnSpc>
                          <a:spcPct val="100000"/>
                        </a:lnSpc>
                        <a:spcBef>
                          <a:spcPts val="20"/>
                        </a:spcBef>
                        <a:spcAft>
                          <a:spcPts val="0"/>
                        </a:spcAft>
                        <a:buClrTx/>
                        <a:buSzTx/>
                        <a:buFontTx/>
                        <a:buNone/>
                        <a:tabLst/>
                        <a:defRPr/>
                      </a:pPr>
                      <a:r>
                        <a:rPr lang="en-US" altLang="en-US" sz="1500" b="1" kern="1200" dirty="0">
                          <a:solidFill>
                            <a:srgbClr val="FFFFFF"/>
                          </a:solidFill>
                          <a:latin typeface="+mn-lt"/>
                          <a:ea typeface="+mn-ea"/>
                          <a:cs typeface="Arial"/>
                        </a:rPr>
                        <a:t>(age 18-60)</a:t>
                      </a:r>
                    </a:p>
                    <a:p>
                      <a:pPr marL="0" marR="0" lvl="0" indent="0" algn="ctr" defTabSz="932962" rtl="0" eaLnBrk="1" fontAlgn="auto" latinLnBrk="0" hangingPunct="1">
                        <a:lnSpc>
                          <a:spcPct val="100000"/>
                        </a:lnSpc>
                        <a:spcBef>
                          <a:spcPts val="20"/>
                        </a:spcBef>
                        <a:spcAft>
                          <a:spcPts val="0"/>
                        </a:spcAft>
                        <a:buClrTx/>
                        <a:buSzTx/>
                        <a:buFontTx/>
                        <a:buNone/>
                        <a:tabLst/>
                        <a:defRPr/>
                      </a:pPr>
                      <a:endParaRPr lang="en-GB" sz="1500" b="1" kern="1200" dirty="0">
                        <a:solidFill>
                          <a:srgbClr val="FFFFFF"/>
                        </a:solidFill>
                        <a:latin typeface="+mn-lt"/>
                        <a:ea typeface="+mn-ea"/>
                        <a:cs typeface="Arial"/>
                      </a:endParaRPr>
                    </a:p>
                  </a:txBody>
                  <a:tcPr marL="0" marR="0" marT="156593" marB="0" anchor="ctr">
                    <a:lnL w="76200">
                      <a:solidFill>
                        <a:srgbClr val="FFFFFF"/>
                      </a:solidFill>
                      <a:prstDash val="solid"/>
                    </a:lnL>
                    <a:lnR w="762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28575">
                      <a:solidFill>
                        <a:srgbClr val="FFFFFF"/>
                      </a:solidFill>
                      <a:prstDash val="solid"/>
                    </a:lnB>
                    <a:solidFill>
                      <a:srgbClr val="0090DA"/>
                    </a:solidFill>
                  </a:tcPr>
                </a:tc>
                <a:tc>
                  <a:txBody>
                    <a:bodyPr/>
                    <a:lstStyle/>
                    <a:p>
                      <a:pPr marL="282575" marR="866140" indent="0">
                        <a:lnSpc>
                          <a:spcPct val="100000"/>
                        </a:lnSpc>
                        <a:buFont typeface="Arial" panose="020B0604020202020204" pitchFamily="34" charset="0"/>
                        <a:buNone/>
                      </a:pPr>
                      <a:r>
                        <a:rPr lang="en-US" altLang="en-US" sz="1600" dirty="0"/>
                        <a:t>$ 1086 + $ 15 Policy Fee + $ 128 per child</a:t>
                      </a:r>
                      <a:endParaRPr lang="en-US" sz="1500" b="0" dirty="0">
                        <a:solidFill>
                          <a:schemeClr val="tx1"/>
                        </a:solidFill>
                        <a:latin typeface="+mn-lt"/>
                        <a:cs typeface="Arial"/>
                      </a:endParaRPr>
                    </a:p>
                  </a:txBody>
                  <a:tcPr marL="0" marR="0" marT="156593" marB="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28575">
                      <a:solidFill>
                        <a:srgbClr val="FFFFFF"/>
                      </a:solidFill>
                      <a:prstDash val="solid"/>
                    </a:lnB>
                    <a:solidFill>
                      <a:srgbClr val="D9D9D6"/>
                    </a:solidFill>
                  </a:tcPr>
                </a:tc>
                <a:tc>
                  <a:txBody>
                    <a:bodyPr/>
                    <a:lstStyle/>
                    <a:p>
                      <a:pPr marL="282575" marR="866140" lvl="0" indent="0" algn="l" defTabSz="932962"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en-US" sz="1600" dirty="0"/>
                        <a:t>$ 792 + $ 15 Policy Fee + $ 64 per child</a:t>
                      </a:r>
                      <a:endParaRPr lang="en-GB" sz="1500" b="0" kern="1200" dirty="0">
                        <a:solidFill>
                          <a:schemeClr val="tx1"/>
                        </a:solidFill>
                        <a:latin typeface="+mn-lt"/>
                        <a:ea typeface="+mn-ea"/>
                        <a:cs typeface="Arial"/>
                      </a:endParaRPr>
                    </a:p>
                  </a:txBody>
                  <a:tcPr marL="0" marR="0" marT="156593" marB="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28575">
                      <a:solidFill>
                        <a:srgbClr val="FFFFFF"/>
                      </a:solidFill>
                      <a:prstDash val="solid"/>
                    </a:lnB>
                    <a:solidFill>
                      <a:srgbClr val="D9D9D6"/>
                    </a:solidFill>
                  </a:tcPr>
                </a:tc>
                <a:extLst>
                  <a:ext uri="{0D108BD9-81ED-4DB2-BD59-A6C34878D82A}">
                    <a16:rowId xmlns:a16="http://schemas.microsoft.com/office/drawing/2014/main" val="2633425688"/>
                  </a:ext>
                </a:extLst>
              </a:tr>
            </a:tbl>
          </a:graphicData>
        </a:graphic>
      </p:graphicFrame>
    </p:spTree>
    <p:extLst>
      <p:ext uri="{BB962C8B-B14F-4D97-AF65-F5344CB8AC3E}">
        <p14:creationId xmlns:p14="http://schemas.microsoft.com/office/powerpoint/2010/main" val="190437308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B9951ED-1C49-4B58-B23D-51DC001194F0}"/>
              </a:ext>
            </a:extLst>
          </p:cNvPr>
          <p:cNvSpPr>
            <a:spLocks noGrp="1"/>
          </p:cNvSpPr>
          <p:nvPr>
            <p:ph type="title"/>
          </p:nvPr>
        </p:nvSpPr>
        <p:spPr>
          <a:xfrm>
            <a:off x="457319" y="457200"/>
            <a:ext cx="9457359" cy="731610"/>
          </a:xfrm>
        </p:spPr>
        <p:txBody>
          <a:bodyPr/>
          <a:lstStyle/>
          <a:p>
            <a:r>
              <a:rPr lang="en-US" sz="2933" spc="-7" dirty="0">
                <a:solidFill>
                  <a:srgbClr val="0061A0"/>
                </a:solidFill>
                <a:latin typeface="Georgia"/>
                <a:ea typeface="+mj-ea"/>
              </a:rPr>
              <a:t>Occupational Classes</a:t>
            </a:r>
          </a:p>
        </p:txBody>
      </p:sp>
      <p:grpSp>
        <p:nvGrpSpPr>
          <p:cNvPr id="8" name="Group 7">
            <a:extLst>
              <a:ext uri="{FF2B5EF4-FFF2-40B4-BE49-F238E27FC236}">
                <a16:creationId xmlns:a16="http://schemas.microsoft.com/office/drawing/2014/main" id="{91FCFFD1-D31A-42A7-A943-CCA8624DBACF}"/>
              </a:ext>
            </a:extLst>
          </p:cNvPr>
          <p:cNvGrpSpPr/>
          <p:nvPr/>
        </p:nvGrpSpPr>
        <p:grpSpPr>
          <a:xfrm>
            <a:off x="1061135" y="1152465"/>
            <a:ext cx="4829966" cy="4831241"/>
            <a:chOff x="1061135" y="1152465"/>
            <a:chExt cx="4829966" cy="4831241"/>
          </a:xfrm>
        </p:grpSpPr>
        <p:sp>
          <p:nvSpPr>
            <p:cNvPr id="62" name="Rectangle 61">
              <a:extLst>
                <a:ext uri="{FF2B5EF4-FFF2-40B4-BE49-F238E27FC236}">
                  <a16:creationId xmlns:a16="http://schemas.microsoft.com/office/drawing/2014/main" id="{B4BC4FC9-58CA-4A53-A950-45BE31899F92}"/>
                </a:ext>
              </a:extLst>
            </p:cNvPr>
            <p:cNvSpPr/>
            <p:nvPr/>
          </p:nvSpPr>
          <p:spPr>
            <a:xfrm>
              <a:off x="1061135" y="2867909"/>
              <a:ext cx="4829966" cy="3115797"/>
            </a:xfrm>
            <a:prstGeom prst="rect">
              <a:avLst/>
            </a:prstGeom>
            <a:solidFill>
              <a:srgbClr val="FFFFFF">
                <a:lumMod val="95000"/>
                <a:alpha val="66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N" sz="1600" b="0" i="0" u="none" strike="noStrike" kern="0" cap="none" spc="0" normalizeH="0" baseline="0" noProof="0" dirty="0">
                  <a:ln>
                    <a:noFill/>
                  </a:ln>
                  <a:solidFill>
                    <a:srgbClr val="FFFFFF"/>
                  </a:solidFill>
                  <a:effectLst/>
                  <a:uLnTx/>
                  <a:uFillTx/>
                  <a:latin typeface="Arial"/>
                  <a:ea typeface="+mn-ea"/>
                  <a:cs typeface="Open Sans Bold"/>
                </a:rPr>
                <a:t> </a:t>
              </a:r>
            </a:p>
          </p:txBody>
        </p:sp>
        <p:sp>
          <p:nvSpPr>
            <p:cNvPr id="63" name="Rectangle 62">
              <a:extLst>
                <a:ext uri="{FF2B5EF4-FFF2-40B4-BE49-F238E27FC236}">
                  <a16:creationId xmlns:a16="http://schemas.microsoft.com/office/drawing/2014/main" id="{EE3BDC37-C965-42B5-801A-198B62E16A31}"/>
                </a:ext>
              </a:extLst>
            </p:cNvPr>
            <p:cNvSpPr/>
            <p:nvPr/>
          </p:nvSpPr>
          <p:spPr>
            <a:xfrm>
              <a:off x="1158175" y="2914196"/>
              <a:ext cx="4732926" cy="3069510"/>
            </a:xfrm>
            <a:prstGeom prst="rect">
              <a:avLst/>
            </a:prstGeom>
            <a:noFill/>
            <a:ln w="38100" cap="flat" cmpd="sng" algn="ctr">
              <a:noFill/>
              <a:prstDash val="solid"/>
            </a:ln>
            <a:effectLst/>
          </p:spPr>
          <p:txBody>
            <a:bodyPr rtlCol="0" anchor="t"/>
            <a:lstStyle/>
            <a:p>
              <a:pPr marL="285750" indent="-285750">
                <a:buFont typeface="Arial" panose="020B0604020202020204" pitchFamily="34" charset="0"/>
                <a:buChar char="•"/>
                <a:defRPr/>
              </a:pPr>
              <a:r>
                <a:rPr lang="en-US" sz="1600" dirty="0"/>
                <a:t>Individuals in non-hazardous occupations with office duties, such as executives, bankers, accountants, physicians, lawyers and similar occupations.</a:t>
              </a:r>
            </a:p>
            <a:p>
              <a:pPr marL="285750" indent="-285750">
                <a:buFont typeface="Arial" panose="020B0604020202020204" pitchFamily="34" charset="0"/>
                <a:buChar char="•"/>
                <a:defRPr/>
              </a:pPr>
              <a:endParaRPr lang="en-US" sz="1600" dirty="0"/>
            </a:p>
            <a:p>
              <a:pPr marL="285750" indent="-285750">
                <a:buFont typeface="Arial" panose="020B0604020202020204" pitchFamily="34" charset="0"/>
                <a:buChar char="•"/>
                <a:defRPr/>
              </a:pPr>
              <a:r>
                <a:rPr lang="en-US" sz="1600" dirty="0"/>
                <a:t>Individuals facing limited exposure to occupational hazards with travel, superintending, engineering or medical duties such as foremen, nurses, engineers, inspectors and similar occupations.</a:t>
              </a:r>
            </a:p>
          </p:txBody>
        </p:sp>
        <p:sp>
          <p:nvSpPr>
            <p:cNvPr id="68" name="Rectangle 67">
              <a:extLst>
                <a:ext uri="{FF2B5EF4-FFF2-40B4-BE49-F238E27FC236}">
                  <a16:creationId xmlns:a16="http://schemas.microsoft.com/office/drawing/2014/main" id="{B6DA0800-3404-47F0-8818-DC023E127A86}"/>
                </a:ext>
              </a:extLst>
            </p:cNvPr>
            <p:cNvSpPr/>
            <p:nvPr/>
          </p:nvSpPr>
          <p:spPr>
            <a:xfrm>
              <a:off x="1381832" y="2304475"/>
              <a:ext cx="3157177" cy="338554"/>
            </a:xfrm>
            <a:prstGeom prst="rect">
              <a:avLst/>
            </a:prstGeom>
          </p:spPr>
          <p:txBody>
            <a:bodyPr wrap="square">
              <a:spAutoFit/>
            </a:bodyPr>
            <a:lstStyle/>
            <a:p>
              <a:pPr lvl="0" algn="ctr">
                <a:defRPr/>
              </a:pPr>
              <a:r>
                <a:rPr lang="en-US" sz="1600" b="1" kern="0" dirty="0">
                  <a:solidFill>
                    <a:srgbClr val="FFFFFF"/>
                  </a:solidFill>
                  <a:latin typeface="Arial" panose="020B0604020202020204" pitchFamily="34" charset="0"/>
                  <a:ea typeface="MetLife Circular Light" charset="0"/>
                  <a:cs typeface="Arial" panose="020B0604020202020204" pitchFamily="34" charset="0"/>
                </a:rPr>
                <a:t>White Collar</a:t>
              </a:r>
              <a:endParaRPr kumimoji="0" lang="en-US" sz="1600" b="0" i="0" u="none" strike="noStrike" kern="0" cap="none" spc="0" normalizeH="0" baseline="0" noProof="0" dirty="0">
                <a:ln>
                  <a:noFill/>
                </a:ln>
                <a:solidFill>
                  <a:srgbClr val="000000"/>
                </a:solidFill>
                <a:effectLst/>
                <a:uLnTx/>
                <a:uFillTx/>
                <a:latin typeface="Arial"/>
              </a:endParaRPr>
            </a:p>
          </p:txBody>
        </p:sp>
        <p:sp>
          <p:nvSpPr>
            <p:cNvPr id="76" name="Rectangle 75">
              <a:extLst>
                <a:ext uri="{FF2B5EF4-FFF2-40B4-BE49-F238E27FC236}">
                  <a16:creationId xmlns:a16="http://schemas.microsoft.com/office/drawing/2014/main" id="{B90510FB-CB2D-4F80-B707-DDF1EAAAFCC1}"/>
                </a:ext>
              </a:extLst>
            </p:cNvPr>
            <p:cNvSpPr/>
            <p:nvPr/>
          </p:nvSpPr>
          <p:spPr>
            <a:xfrm>
              <a:off x="1061135" y="1794831"/>
              <a:ext cx="4829966" cy="1019287"/>
            </a:xfrm>
            <a:prstGeom prst="rect">
              <a:avLst/>
            </a:prstGeom>
            <a:solidFill>
              <a:srgbClr val="008FDA"/>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N" sz="1200" b="0" i="0" u="none" strike="noStrike" kern="0" cap="none" spc="0" normalizeH="0" baseline="0" noProof="0" dirty="0">
                  <a:ln>
                    <a:noFill/>
                  </a:ln>
                  <a:solidFill>
                    <a:srgbClr val="FFFFFF"/>
                  </a:solidFill>
                  <a:effectLst/>
                  <a:uLnTx/>
                  <a:uFillTx/>
                  <a:latin typeface="Arial"/>
                  <a:ea typeface="+mn-ea"/>
                  <a:cs typeface="Open Sans Bold"/>
                </a:rPr>
                <a:t> </a:t>
              </a:r>
            </a:p>
          </p:txBody>
        </p:sp>
        <p:sp>
          <p:nvSpPr>
            <p:cNvPr id="66" name="Oval 65">
              <a:extLst>
                <a:ext uri="{FF2B5EF4-FFF2-40B4-BE49-F238E27FC236}">
                  <a16:creationId xmlns:a16="http://schemas.microsoft.com/office/drawing/2014/main" id="{EC59CC8C-C790-43DD-AB0B-F76194741715}"/>
                </a:ext>
              </a:extLst>
            </p:cNvPr>
            <p:cNvSpPr>
              <a:spLocks noChangeAspect="1"/>
            </p:cNvSpPr>
            <p:nvPr/>
          </p:nvSpPr>
          <p:spPr>
            <a:xfrm>
              <a:off x="2887666" y="1152465"/>
              <a:ext cx="1129510" cy="1129510"/>
            </a:xfrm>
            <a:prstGeom prst="ellipse">
              <a:avLst/>
            </a:prstGeom>
            <a:solidFill>
              <a:srgbClr val="FFFFFF"/>
            </a:solidFill>
            <a:ln w="25400" cap="flat" cmpd="sng" algn="ctr">
              <a:noFill/>
              <a:prstDash val="solid"/>
            </a:ln>
            <a:effectLst>
              <a:outerShdw blurRad="203200" dist="50800" dir="5400000" sx="98000" sy="98000" algn="ctr" rotWithShape="0">
                <a:srgbClr val="000000">
                  <a:lumMod val="75000"/>
                  <a:lumOff val="25000"/>
                  <a:alpha val="99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1200" b="0" i="0" u="none" strike="noStrike" kern="0" cap="none" spc="0" normalizeH="0" baseline="0" noProof="0" dirty="0">
                <a:ln>
                  <a:noFill/>
                </a:ln>
                <a:solidFill>
                  <a:srgbClr val="FFFFFF"/>
                </a:solidFill>
                <a:effectLst/>
                <a:uLnTx/>
                <a:uFillTx/>
                <a:latin typeface="Arial"/>
                <a:ea typeface="+mn-ea"/>
                <a:cs typeface="Open Sans Bold"/>
              </a:endParaRPr>
            </a:p>
          </p:txBody>
        </p:sp>
        <p:sp>
          <p:nvSpPr>
            <p:cNvPr id="77" name="Rectangle 76">
              <a:extLst>
                <a:ext uri="{FF2B5EF4-FFF2-40B4-BE49-F238E27FC236}">
                  <a16:creationId xmlns:a16="http://schemas.microsoft.com/office/drawing/2014/main" id="{D29B18E7-23E3-4A10-AF55-582E7CFF6E6B}"/>
                </a:ext>
              </a:extLst>
            </p:cNvPr>
            <p:cNvSpPr/>
            <p:nvPr/>
          </p:nvSpPr>
          <p:spPr>
            <a:xfrm>
              <a:off x="1785164" y="2356624"/>
              <a:ext cx="3157177" cy="400110"/>
            </a:xfrm>
            <a:prstGeom prst="rect">
              <a:avLst/>
            </a:prstGeom>
          </p:spPr>
          <p:txBody>
            <a:bodyPr wrap="square">
              <a:spAutoFit/>
            </a:bodyPr>
            <a:lstStyle/>
            <a:p>
              <a:pPr lvl="0" algn="ctr">
                <a:defRPr/>
              </a:pPr>
              <a:r>
                <a:rPr lang="en-US" sz="2000" b="1" kern="0" dirty="0">
                  <a:solidFill>
                    <a:srgbClr val="FFFFFF"/>
                  </a:solidFill>
                  <a:latin typeface="Arial" panose="020B0604020202020204" pitchFamily="34" charset="0"/>
                  <a:ea typeface="MetLife Circular Light" charset="0"/>
                  <a:cs typeface="Arial" panose="020B0604020202020204" pitchFamily="34" charset="0"/>
                </a:rPr>
                <a:t>White Collar</a:t>
              </a:r>
              <a:endParaRPr kumimoji="0" lang="en-US" sz="2000" b="0" i="0" u="none" strike="noStrike" kern="0" cap="none" spc="0" normalizeH="0" baseline="0" noProof="0" dirty="0">
                <a:ln>
                  <a:noFill/>
                </a:ln>
                <a:solidFill>
                  <a:srgbClr val="000000"/>
                </a:solidFill>
                <a:effectLst/>
                <a:uLnTx/>
                <a:uFillTx/>
                <a:latin typeface="Arial"/>
              </a:endParaRPr>
            </a:p>
          </p:txBody>
        </p:sp>
        <p:pic>
          <p:nvPicPr>
            <p:cNvPr id="5" name="Picture 4" descr="A picture containing drawing&#10;&#10;Description automatically generated">
              <a:extLst>
                <a:ext uri="{FF2B5EF4-FFF2-40B4-BE49-F238E27FC236}">
                  <a16:creationId xmlns:a16="http://schemas.microsoft.com/office/drawing/2014/main" id="{33896C70-CE25-42E2-84AC-B093C3584549}"/>
                </a:ext>
              </a:extLst>
            </p:cNvPr>
            <p:cNvPicPr>
              <a:picLocks noChangeAspect="1"/>
            </p:cNvPicPr>
            <p:nvPr/>
          </p:nvPicPr>
          <p:blipFill>
            <a:blip r:embed="rId2" cstate="email">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3142086" y="1387638"/>
              <a:ext cx="620670" cy="622048"/>
            </a:xfrm>
            <a:prstGeom prst="rect">
              <a:avLst/>
            </a:prstGeom>
          </p:spPr>
        </p:pic>
      </p:grpSp>
      <p:grpSp>
        <p:nvGrpSpPr>
          <p:cNvPr id="9" name="Group 8">
            <a:extLst>
              <a:ext uri="{FF2B5EF4-FFF2-40B4-BE49-F238E27FC236}">
                <a16:creationId xmlns:a16="http://schemas.microsoft.com/office/drawing/2014/main" id="{81B29A2A-8398-4421-BC21-9425FF1EDC10}"/>
              </a:ext>
            </a:extLst>
          </p:cNvPr>
          <p:cNvGrpSpPr/>
          <p:nvPr/>
        </p:nvGrpSpPr>
        <p:grpSpPr>
          <a:xfrm>
            <a:off x="6160475" y="1120973"/>
            <a:ext cx="4873350" cy="4880346"/>
            <a:chOff x="6160475" y="1120973"/>
            <a:chExt cx="4873350" cy="4880346"/>
          </a:xfrm>
        </p:grpSpPr>
        <p:sp>
          <p:nvSpPr>
            <p:cNvPr id="70" name="Rectangle 69">
              <a:extLst>
                <a:ext uri="{FF2B5EF4-FFF2-40B4-BE49-F238E27FC236}">
                  <a16:creationId xmlns:a16="http://schemas.microsoft.com/office/drawing/2014/main" id="{57E2025D-22F8-48D9-91EE-81F8882D78DE}"/>
                </a:ext>
              </a:extLst>
            </p:cNvPr>
            <p:cNvSpPr/>
            <p:nvPr/>
          </p:nvSpPr>
          <p:spPr>
            <a:xfrm>
              <a:off x="6182167" y="2867909"/>
              <a:ext cx="4851658" cy="3115797"/>
            </a:xfrm>
            <a:prstGeom prst="rect">
              <a:avLst/>
            </a:prstGeom>
            <a:solidFill>
              <a:srgbClr val="FFFFFF">
                <a:lumMod val="95000"/>
                <a:alpha val="66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N" sz="1600" b="0" i="0" u="none" strike="noStrike" kern="0" cap="none" spc="0" normalizeH="0" baseline="0" noProof="0" dirty="0">
                  <a:ln>
                    <a:noFill/>
                  </a:ln>
                  <a:solidFill>
                    <a:srgbClr val="FFFFFF"/>
                  </a:solidFill>
                  <a:effectLst/>
                  <a:uLnTx/>
                  <a:uFillTx/>
                  <a:latin typeface="Arial"/>
                  <a:ea typeface="+mn-ea"/>
                  <a:cs typeface="Open Sans Bold"/>
                </a:rPr>
                <a:t> </a:t>
              </a:r>
            </a:p>
          </p:txBody>
        </p:sp>
        <p:sp>
          <p:nvSpPr>
            <p:cNvPr id="71" name="Rectangle 70">
              <a:extLst>
                <a:ext uri="{FF2B5EF4-FFF2-40B4-BE49-F238E27FC236}">
                  <a16:creationId xmlns:a16="http://schemas.microsoft.com/office/drawing/2014/main" id="{A9E5B0E0-7877-4774-B8DE-E5E472C39C15}"/>
                </a:ext>
              </a:extLst>
            </p:cNvPr>
            <p:cNvSpPr/>
            <p:nvPr/>
          </p:nvSpPr>
          <p:spPr>
            <a:xfrm>
              <a:off x="6279207" y="2931809"/>
              <a:ext cx="4754618" cy="3069510"/>
            </a:xfrm>
            <a:prstGeom prst="rect">
              <a:avLst/>
            </a:prstGeom>
            <a:noFill/>
            <a:ln w="38100" cap="flat" cmpd="sng" algn="ctr">
              <a:noFill/>
              <a:prstDash val="solid"/>
            </a:ln>
            <a:effectLst/>
          </p:spPr>
          <p:txBody>
            <a:bodyPr rtlCol="0" anchor="t"/>
            <a:lstStyle/>
            <a:p>
              <a:pPr marL="285750" indent="-285750">
                <a:buFont typeface="Arial" panose="020B0604020202020204" pitchFamily="34" charset="0"/>
                <a:buChar char="•"/>
                <a:defRPr/>
              </a:pPr>
              <a:r>
                <a:rPr lang="en-US" sz="1600" dirty="0"/>
                <a:t>Individuals with occupations hazards, such as industrial workers, most of whom are skilled workers, using machinery. Filling station attendants, farmers, tradesmen, retail delivery clerks, veterinarians, drivers, masons and carpenters are also included in this group.</a:t>
              </a:r>
            </a:p>
            <a:p>
              <a:pPr marL="285750" indent="-285750">
                <a:buFont typeface="Arial" panose="020B0604020202020204" pitchFamily="34" charset="0"/>
                <a:buChar char="•"/>
                <a:defRPr/>
              </a:pPr>
              <a:endParaRPr lang="en-US" sz="1600" dirty="0"/>
            </a:p>
            <a:p>
              <a:pPr marL="285750" indent="-285750">
                <a:buFont typeface="Arial" panose="020B0604020202020204" pitchFamily="34" charset="0"/>
                <a:buChar char="•"/>
                <a:defRPr/>
              </a:pPr>
              <a:r>
                <a:rPr lang="en-US" sz="1600" dirty="0"/>
                <a:t>Individuals with occupational hazards, such as industrial workers using heavy machinery or unskilled laborers. Occupations also found in this group are delivery clerks using motorcycle and city firemen.</a:t>
              </a:r>
              <a:endParaRPr lang="en-US" altLang="en-US" sz="1600" dirty="0"/>
            </a:p>
          </p:txBody>
        </p:sp>
        <p:sp>
          <p:nvSpPr>
            <p:cNvPr id="72" name="Rectangle 71">
              <a:extLst>
                <a:ext uri="{FF2B5EF4-FFF2-40B4-BE49-F238E27FC236}">
                  <a16:creationId xmlns:a16="http://schemas.microsoft.com/office/drawing/2014/main" id="{84D66372-2FF1-4A98-997B-B660517589A5}"/>
                </a:ext>
              </a:extLst>
            </p:cNvPr>
            <p:cNvSpPr/>
            <p:nvPr/>
          </p:nvSpPr>
          <p:spPr>
            <a:xfrm>
              <a:off x="6160475" y="1831009"/>
              <a:ext cx="4851658" cy="1019287"/>
            </a:xfrm>
            <a:prstGeom prst="rect">
              <a:avLst/>
            </a:prstGeom>
            <a:solidFill>
              <a:srgbClr val="008FDA"/>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N" sz="1200" b="0" i="0" u="none" strike="noStrike" kern="0" cap="none" spc="0" normalizeH="0" baseline="0" noProof="0" dirty="0">
                  <a:ln>
                    <a:noFill/>
                  </a:ln>
                  <a:solidFill>
                    <a:srgbClr val="FFFFFF"/>
                  </a:solidFill>
                  <a:effectLst/>
                  <a:uLnTx/>
                  <a:uFillTx/>
                  <a:latin typeface="Arial"/>
                  <a:ea typeface="+mn-ea"/>
                  <a:cs typeface="Open Sans Bold"/>
                </a:rPr>
                <a:t> </a:t>
              </a:r>
            </a:p>
          </p:txBody>
        </p:sp>
        <p:sp>
          <p:nvSpPr>
            <p:cNvPr id="73" name="Oval 72">
              <a:extLst>
                <a:ext uri="{FF2B5EF4-FFF2-40B4-BE49-F238E27FC236}">
                  <a16:creationId xmlns:a16="http://schemas.microsoft.com/office/drawing/2014/main" id="{A5ABDD0F-9F06-4FFB-8878-DEDFB4ECD4C8}"/>
                </a:ext>
              </a:extLst>
            </p:cNvPr>
            <p:cNvSpPr>
              <a:spLocks noChangeAspect="1"/>
            </p:cNvSpPr>
            <p:nvPr/>
          </p:nvSpPr>
          <p:spPr>
            <a:xfrm>
              <a:off x="8021549" y="1120973"/>
              <a:ext cx="1129510" cy="1129510"/>
            </a:xfrm>
            <a:prstGeom prst="ellipse">
              <a:avLst/>
            </a:prstGeom>
            <a:solidFill>
              <a:srgbClr val="FFFFFF"/>
            </a:solidFill>
            <a:ln w="25400" cap="flat" cmpd="sng" algn="ctr">
              <a:noFill/>
              <a:prstDash val="solid"/>
            </a:ln>
            <a:effectLst>
              <a:outerShdw blurRad="203200" dist="50800" dir="5400000" sx="98000" sy="98000" algn="ctr" rotWithShape="0">
                <a:srgbClr val="000000">
                  <a:lumMod val="75000"/>
                  <a:lumOff val="25000"/>
                  <a:alpha val="99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1200" b="0" i="0" u="none" strike="noStrike" kern="0" cap="none" spc="0" normalizeH="0" baseline="0" noProof="0" dirty="0">
                <a:ln>
                  <a:noFill/>
                </a:ln>
                <a:solidFill>
                  <a:srgbClr val="FFFFFF"/>
                </a:solidFill>
                <a:effectLst/>
                <a:uLnTx/>
                <a:uFillTx/>
                <a:latin typeface="Arial"/>
                <a:ea typeface="+mn-ea"/>
                <a:cs typeface="Open Sans Bold"/>
              </a:endParaRPr>
            </a:p>
          </p:txBody>
        </p:sp>
        <p:sp>
          <p:nvSpPr>
            <p:cNvPr id="74" name="Rectangle 73">
              <a:extLst>
                <a:ext uri="{FF2B5EF4-FFF2-40B4-BE49-F238E27FC236}">
                  <a16:creationId xmlns:a16="http://schemas.microsoft.com/office/drawing/2014/main" id="{69FA719A-EB20-44A0-B25D-7F947B58444E}"/>
                </a:ext>
              </a:extLst>
            </p:cNvPr>
            <p:cNvSpPr/>
            <p:nvPr/>
          </p:nvSpPr>
          <p:spPr>
            <a:xfrm>
              <a:off x="7048292" y="2412005"/>
              <a:ext cx="3157177" cy="400110"/>
            </a:xfrm>
            <a:prstGeom prst="rect">
              <a:avLst/>
            </a:prstGeom>
          </p:spPr>
          <p:txBody>
            <a:bodyPr wrap="square">
              <a:spAutoFit/>
            </a:bodyPr>
            <a:lstStyle/>
            <a:p>
              <a:pPr lvl="0" algn="ctr">
                <a:defRPr/>
              </a:pPr>
              <a:r>
                <a:rPr lang="en-US" sz="2000" b="1" kern="0" dirty="0">
                  <a:solidFill>
                    <a:srgbClr val="FFFFFF"/>
                  </a:solidFill>
                  <a:latin typeface="Arial" panose="020B0604020202020204" pitchFamily="34" charset="0"/>
                  <a:ea typeface="MetLife Circular Light" charset="0"/>
                  <a:cs typeface="Arial" panose="020B0604020202020204" pitchFamily="34" charset="0"/>
                </a:rPr>
                <a:t>Blue Collar</a:t>
              </a:r>
              <a:endParaRPr kumimoji="0" lang="en-US" sz="2000" b="0" i="0" u="none" strike="noStrike" kern="0" cap="none" spc="0" normalizeH="0" baseline="0" noProof="0" dirty="0">
                <a:ln>
                  <a:noFill/>
                </a:ln>
                <a:solidFill>
                  <a:srgbClr val="000000"/>
                </a:solidFill>
                <a:effectLst/>
                <a:uLnTx/>
                <a:uFillTx/>
                <a:latin typeface="Arial"/>
              </a:endParaRPr>
            </a:p>
          </p:txBody>
        </p:sp>
        <p:pic>
          <p:nvPicPr>
            <p:cNvPr id="7" name="Picture 6" descr="A picture containing drawing&#10;&#10;Description automatically generated">
              <a:extLst>
                <a:ext uri="{FF2B5EF4-FFF2-40B4-BE49-F238E27FC236}">
                  <a16:creationId xmlns:a16="http://schemas.microsoft.com/office/drawing/2014/main" id="{3E57DFAD-1DCB-4ABD-81AF-36F51B6DDA1A}"/>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318734" y="1323174"/>
              <a:ext cx="632761" cy="632761"/>
            </a:xfrm>
            <a:prstGeom prst="rect">
              <a:avLst/>
            </a:prstGeom>
          </p:spPr>
        </p:pic>
      </p:grpSp>
    </p:spTree>
    <p:extLst>
      <p:ext uri="{BB962C8B-B14F-4D97-AF65-F5344CB8AC3E}">
        <p14:creationId xmlns:p14="http://schemas.microsoft.com/office/powerpoint/2010/main" val="29037072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264315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heme/theme1.xml><?xml version="1.0" encoding="utf-8"?>
<a:theme xmlns:a="http://schemas.openxmlformats.org/drawingml/2006/main" name="Default Theme">
  <a:themeElements>
    <a:clrScheme name="Met Life Main">
      <a:dk1>
        <a:srgbClr val="000000"/>
      </a:dk1>
      <a:lt1>
        <a:srgbClr val="FFFFFF"/>
      </a:lt1>
      <a:dk2>
        <a:srgbClr val="00A3AD"/>
      </a:dk2>
      <a:lt2>
        <a:srgbClr val="75787B"/>
      </a:lt2>
      <a:accent1>
        <a:srgbClr val="0061A0"/>
      </a:accent1>
      <a:accent2>
        <a:srgbClr val="0090DA"/>
      </a:accent2>
      <a:accent3>
        <a:srgbClr val="A3CE4E"/>
      </a:accent3>
      <a:accent4>
        <a:srgbClr val="FFC600"/>
      </a:accent4>
      <a:accent5>
        <a:srgbClr val="6024A9"/>
      </a:accent5>
      <a:accent6>
        <a:srgbClr val="DB0A5B"/>
      </a:accent6>
      <a:hlink>
        <a:srgbClr val="0000FF"/>
      </a:hlink>
      <a:folHlink>
        <a:srgbClr val="CDCBCB"/>
      </a:folHlink>
    </a:clrScheme>
    <a:fontScheme name="MetLife Generic">
      <a:majorFont>
        <a:latin typeface="Georgia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sz="2000" smtClean="0">
            <a:solidFill>
              <a:schemeClr val="bg1"/>
            </a:solidFill>
            <a:cs typeface="Open Sans Bold"/>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mpd="sng">
          <a:solidFill>
            <a:schemeClr val="bg2">
              <a:lumMod val="60000"/>
              <a:lumOff val="40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defTabSz="456758" fontAlgn="base">
          <a:spcBef>
            <a:spcPts val="1200"/>
          </a:spcBef>
          <a:defRPr dirty="0" err="1" smtClean="0">
            <a:solidFill>
              <a:schemeClr val="bg2"/>
            </a:solidFill>
            <a:ea typeface="MetLife Circular Light" charset="0"/>
            <a:cs typeface="MetLife Circular Light" charset="0"/>
          </a:defRPr>
        </a:defPPr>
      </a:lstStyle>
    </a:txDef>
  </a:objectDefaults>
  <a:extraClrSchemeLst/>
  <a:extLst>
    <a:ext uri="{05A4C25C-085E-4340-85A3-A5531E510DB2}">
      <thm15:themeFamily xmlns:thm15="http://schemas.microsoft.com/office/thememl/2012/main" name="Presentation2" id="{9019AA22-9014-1341-B0EC-4009FC213174}" vid="{70871677-4494-5545-9BD1-9A81449DC14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escription0 xmlns="74fd661f-f4ca-41b9-88a7-3385aae6921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E4884EFA13EE84EA5E7AC202214D52C" ma:contentTypeVersion="3" ma:contentTypeDescription="Create a new document." ma:contentTypeScope="" ma:versionID="8ccffa8a89d8879c36e4855a28945346">
  <xsd:schema xmlns:xsd="http://www.w3.org/2001/XMLSchema" xmlns:xs="http://www.w3.org/2001/XMLSchema" xmlns:p="http://schemas.microsoft.com/office/2006/metadata/properties" xmlns:ns2="74fd661f-f4ca-41b9-88a7-3385aae69213" targetNamespace="http://schemas.microsoft.com/office/2006/metadata/properties" ma:root="true" ma:fieldsID="86c2ac74c4c1c12fe752a5a32f82a7fb" ns2:_="">
    <xsd:import namespace="74fd661f-f4ca-41b9-88a7-3385aae69213"/>
    <xsd:element name="properties">
      <xsd:complexType>
        <xsd:sequence>
          <xsd:element name="documentManagement">
            <xsd:complexType>
              <xsd:all>
                <xsd:element ref="ns2:Description0"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fd661f-f4ca-41b9-88a7-3385aae69213" elementFormDefault="qualified">
    <xsd:import namespace="http://schemas.microsoft.com/office/2006/documentManagement/types"/>
    <xsd:import namespace="http://schemas.microsoft.com/office/infopath/2007/PartnerControls"/>
    <xsd:element name="Description0" ma:index="8" nillable="true" ma:displayName="Description" ma:internalName="Description0">
      <xsd:simpleType>
        <xsd:restriction base="dms:Text"/>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C736A5A-A9B4-46E6-B5A8-F975ABBC9F3B}">
  <ds:schemaRefs>
    <ds:schemaRef ds:uri="http://www.w3.org/XML/1998/namespace"/>
    <ds:schemaRef ds:uri="http://purl.org/dc/terms/"/>
    <ds:schemaRef ds:uri="74fd661f-f4ca-41b9-88a7-3385aae69213"/>
    <ds:schemaRef ds:uri="http://schemas.microsoft.com/office/2006/metadata/propertie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purl.org/dc/elements/1.1/"/>
  </ds:schemaRefs>
</ds:datastoreItem>
</file>

<file path=customXml/itemProps2.xml><?xml version="1.0" encoding="utf-8"?>
<ds:datastoreItem xmlns:ds="http://schemas.openxmlformats.org/officeDocument/2006/customXml" ds:itemID="{4D2F4725-67E3-4FEA-A7B1-91B2A4FD29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fd661f-f4ca-41b9-88a7-3385aae6921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97E3774-B4A5-4D76-8213-8A7F0B8CCE3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MetLife_PPT_Template_Widescreen_16x9_GenericFonts_101018[1]</Template>
  <TotalTime>1837</TotalTime>
  <Words>512</Words>
  <Application>Microsoft Office PowerPoint</Application>
  <PresentationFormat>Widescreen</PresentationFormat>
  <Paragraphs>68</Paragraphs>
  <Slides>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Georgia</vt:lpstr>
      <vt:lpstr>Georgia Bold</vt:lpstr>
      <vt:lpstr>Lucida Grande</vt:lpstr>
      <vt:lpstr>MetLife Circular</vt:lpstr>
      <vt:lpstr>MetLife Circular Light</vt:lpstr>
      <vt:lpstr>System Font Regular</vt:lpstr>
      <vt:lpstr>Default Theme</vt:lpstr>
      <vt:lpstr>International Wealth Builder</vt:lpstr>
      <vt:lpstr>Olympic Plan</vt:lpstr>
      <vt:lpstr>Benefits Under 1 Unit- Class A-B</vt:lpstr>
      <vt:lpstr>Premium</vt:lpstr>
      <vt:lpstr>Occupational Classes</vt:lpstr>
      <vt:lpstr>PowerPoint Presentation</vt:lpstr>
    </vt:vector>
  </TitlesOfParts>
  <Company>MetLife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MetLife Widescreen Template</dc:title>
  <dc:creator>Petri, Rebecca</dc:creator>
  <cp:lastModifiedBy>Morcos, Jad</cp:lastModifiedBy>
  <cp:revision>287</cp:revision>
  <cp:lastPrinted>2019-11-12T15:40:12Z</cp:lastPrinted>
  <dcterms:created xsi:type="dcterms:W3CDTF">2019-02-13T14:20:16Z</dcterms:created>
  <dcterms:modified xsi:type="dcterms:W3CDTF">2020-03-23T17:48:13Z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0x0101005E4884EFA13EE84EA5E7AC202214D52C</vt:lpwstr>
  </property>
</Properties>
</file>