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0" r:id="rId4"/>
  </p:sldMasterIdLst>
  <p:notesMasterIdLst>
    <p:notesMasterId r:id="rId16"/>
  </p:notesMasterIdLst>
  <p:handoutMasterIdLst>
    <p:handoutMasterId r:id="rId17"/>
  </p:handoutMasterIdLst>
  <p:sldIdLst>
    <p:sldId id="338" r:id="rId5"/>
    <p:sldId id="432" r:id="rId6"/>
    <p:sldId id="1516" r:id="rId7"/>
    <p:sldId id="1522" r:id="rId8"/>
    <p:sldId id="1523" r:id="rId9"/>
    <p:sldId id="1521" r:id="rId10"/>
    <p:sldId id="1518" r:id="rId11"/>
    <p:sldId id="1526" r:id="rId12"/>
    <p:sldId id="1527" r:id="rId13"/>
    <p:sldId id="443" r:id="rId14"/>
    <p:sldId id="45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208" userDrawn="1">
          <p15:clr>
            <a:srgbClr val="A4A3A4"/>
          </p15:clr>
        </p15:guide>
        <p15:guide id="2" pos="292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eeman, Adrianne" initials="FA" lastIdx="1" clrIdx="0">
    <p:extLst>
      <p:ext uri="{19B8F6BF-5375-455C-9EA6-DF929625EA0E}">
        <p15:presenceInfo xmlns:p15="http://schemas.microsoft.com/office/powerpoint/2012/main" userId="S::afreeman@metlife.com::a124e4d9-85ac-4e19-869a-c8711a4e2838" providerId="AD"/>
      </p:ext>
    </p:extLst>
  </p:cmAuthor>
  <p:cmAuthor id="2" name="C, Rosalin Lopez" initials="CRL" lastIdx="1" clrIdx="1">
    <p:extLst>
      <p:ext uri="{19B8F6BF-5375-455C-9EA6-DF929625EA0E}">
        <p15:presenceInfo xmlns:p15="http://schemas.microsoft.com/office/powerpoint/2012/main" userId="S::crosalin@gpstrategies.com::46024192-ac5f-441a-bc92-9366cb501274" providerId="AD"/>
      </p:ext>
    </p:extLst>
  </p:cmAuthor>
  <p:cmAuthor id="3" name="Chan, Yiu Hon Elton" initials="CYHE" lastIdx="7" clrIdx="2">
    <p:extLst>
      <p:ext uri="{19B8F6BF-5375-455C-9EA6-DF929625EA0E}">
        <p15:presenceInfo xmlns:p15="http://schemas.microsoft.com/office/powerpoint/2012/main" userId="S::yiu-hon-elton.chan@metlife.ae::0a474ba9-1be4-4dcd-a09e-0004921ba13a" providerId="AD"/>
      </p:ext>
    </p:extLst>
  </p:cmAuthor>
  <p:cmAuthor id="4" name="Varghese, Suja" initials="VS" lastIdx="2" clrIdx="3">
    <p:extLst>
      <p:ext uri="{19B8F6BF-5375-455C-9EA6-DF929625EA0E}">
        <p15:presenceInfo xmlns:p15="http://schemas.microsoft.com/office/powerpoint/2012/main" userId="S::Suja.Varghese@metlife.ae::db479fdc-d368-470c-b27b-58c69599a9d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0DA"/>
    <a:srgbClr val="0162A2"/>
    <a:srgbClr val="A4CE4E"/>
    <a:srgbClr val="A3CE4E"/>
    <a:srgbClr val="0061A0"/>
    <a:srgbClr val="75787B"/>
    <a:srgbClr val="00A3AD"/>
    <a:srgbClr val="E46B95"/>
    <a:srgbClr val="E5B2CF"/>
    <a:srgbClr val="00859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1" autoAdjust="0"/>
    <p:restoredTop sz="91069" autoAdjust="0"/>
  </p:normalViewPr>
  <p:slideViewPr>
    <p:cSldViewPr snapToGrid="0">
      <p:cViewPr varScale="1">
        <p:scale>
          <a:sx n="73" d="100"/>
          <a:sy n="73" d="100"/>
        </p:scale>
        <p:origin x="96" y="17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sz="1000" dirty="0">
              <a:latin typeface="Arial" charset="0"/>
              <a:cs typeface="Arial" charset="0"/>
            </a:endParaRPr>
          </a:p>
        </p:txBody>
      </p:sp>
      <p:sp>
        <p:nvSpPr>
          <p:cNvPr id="3" name="Date Placeholder 2"/>
          <p:cNvSpPr>
            <a:spLocks noGrp="1"/>
          </p:cNvSpPr>
          <p:nvPr>
            <p:ph type="dt" sz="quarter" idx="1"/>
          </p:nvPr>
        </p:nvSpPr>
        <p:spPr>
          <a:xfrm>
            <a:off x="5266347" y="0"/>
            <a:ext cx="4028440" cy="350520"/>
          </a:xfrm>
          <a:prstGeom prst="rect">
            <a:avLst/>
          </a:prstGeom>
        </p:spPr>
        <p:txBody>
          <a:bodyPr vert="horz" lIns="93177" tIns="46589" rIns="93177" bIns="46589" rtlCol="0"/>
          <a:lstStyle>
            <a:lvl1pPr algn="r">
              <a:defRPr sz="1200"/>
            </a:lvl1pPr>
          </a:lstStyle>
          <a:p>
            <a:fld id="{82541AEF-3112-6549-914A-E0D9B60F40EA}" type="datetimeFigureOut">
              <a:rPr lang="en-US" sz="1000">
                <a:latin typeface="Arial" charset="0"/>
                <a:cs typeface="Arial" charset="0"/>
              </a:rPr>
              <a:t>3/12/2020</a:t>
            </a:fld>
            <a:endParaRPr lang="en-US" sz="1000" dirty="0">
              <a:latin typeface="Arial" charset="0"/>
              <a:cs typeface="Arial" charset="0"/>
            </a:endParaRPr>
          </a:p>
        </p:txBody>
      </p:sp>
      <p:sp>
        <p:nvSpPr>
          <p:cNvPr id="4" name="Footer Placeholder 3"/>
          <p:cNvSpPr>
            <a:spLocks noGrp="1"/>
          </p:cNvSpPr>
          <p:nvPr>
            <p:ph type="ftr" sz="quarter" idx="2"/>
          </p:nvPr>
        </p:nvSpPr>
        <p:spPr>
          <a:xfrm>
            <a:off x="0" y="6658258"/>
            <a:ext cx="4028440" cy="350520"/>
          </a:xfrm>
          <a:prstGeom prst="rect">
            <a:avLst/>
          </a:prstGeom>
        </p:spPr>
        <p:txBody>
          <a:bodyPr vert="horz" lIns="93177" tIns="46589" rIns="93177" bIns="46589" rtlCol="0" anchor="b"/>
          <a:lstStyle>
            <a:lvl1pPr algn="l">
              <a:defRPr sz="1200"/>
            </a:lvl1pPr>
          </a:lstStyle>
          <a:p>
            <a:endParaRPr lang="en-US" sz="1000" dirty="0">
              <a:latin typeface="Arial" charset="0"/>
              <a:cs typeface="Arial" charset="0"/>
            </a:endParaRPr>
          </a:p>
        </p:txBody>
      </p:sp>
      <p:sp>
        <p:nvSpPr>
          <p:cNvPr id="5" name="Slide Number Placeholder 4"/>
          <p:cNvSpPr>
            <a:spLocks noGrp="1"/>
          </p:cNvSpPr>
          <p:nvPr>
            <p:ph type="sldNum" sz="quarter" idx="3"/>
          </p:nvPr>
        </p:nvSpPr>
        <p:spPr>
          <a:xfrm>
            <a:off x="5266347" y="6658258"/>
            <a:ext cx="4028440" cy="350520"/>
          </a:xfrm>
          <a:prstGeom prst="rect">
            <a:avLst/>
          </a:prstGeom>
        </p:spPr>
        <p:txBody>
          <a:bodyPr vert="horz" lIns="93177" tIns="46589" rIns="93177" bIns="46589" rtlCol="0" anchor="b"/>
          <a:lstStyle>
            <a:lvl1pPr algn="r">
              <a:defRPr sz="1200"/>
            </a:lvl1pPr>
          </a:lstStyle>
          <a:p>
            <a:fld id="{BF293638-C25A-9844-8D5B-B0309EC5F961}" type="slidenum">
              <a:rPr lang="en-US" sz="1000">
                <a:latin typeface="Arial" charset="0"/>
                <a:cs typeface="Arial" charset="0"/>
              </a:rPr>
              <a:t>‹#›</a:t>
            </a:fld>
            <a:endParaRPr lang="en-US" sz="1000" dirty="0">
              <a:latin typeface="Arial" charset="0"/>
              <a:cs typeface="Arial" charset="0"/>
            </a:endParaRPr>
          </a:p>
        </p:txBody>
      </p:sp>
    </p:spTree>
    <p:extLst>
      <p:ext uri="{BB962C8B-B14F-4D97-AF65-F5344CB8AC3E}">
        <p14:creationId xmlns:p14="http://schemas.microsoft.com/office/powerpoint/2010/main" val="34768346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000" b="0" i="0">
                <a:latin typeface="Arial" charset="0"/>
                <a:cs typeface="Arial" charset="0"/>
              </a:defRPr>
            </a:lvl1pPr>
          </a:lstStyle>
          <a:p>
            <a:endParaRPr lang="en-US" dirty="0"/>
          </a:p>
        </p:txBody>
      </p:sp>
      <p:sp>
        <p:nvSpPr>
          <p:cNvPr id="3" name="Date Placeholder 2"/>
          <p:cNvSpPr>
            <a:spLocks noGrp="1"/>
          </p:cNvSpPr>
          <p:nvPr>
            <p:ph type="dt" idx="1"/>
          </p:nvPr>
        </p:nvSpPr>
        <p:spPr>
          <a:xfrm>
            <a:off x="5266347" y="0"/>
            <a:ext cx="4028440" cy="350520"/>
          </a:xfrm>
          <a:prstGeom prst="rect">
            <a:avLst/>
          </a:prstGeom>
        </p:spPr>
        <p:txBody>
          <a:bodyPr vert="horz" lIns="93177" tIns="46589" rIns="93177" bIns="46589" rtlCol="0"/>
          <a:lstStyle>
            <a:lvl1pPr algn="r">
              <a:defRPr sz="1000" b="0" i="0">
                <a:latin typeface="Arial" charset="0"/>
                <a:cs typeface="Arial" charset="0"/>
              </a:defRPr>
            </a:lvl1pPr>
          </a:lstStyle>
          <a:p>
            <a:fld id="{EC2C7003-A6A9-A249-88AD-8CFDA7DED64B}" type="datetimeFigureOut">
              <a:rPr lang="en-US" smtClean="0"/>
              <a:pPr/>
              <a:t>3/12/2020</a:t>
            </a:fld>
            <a:endParaRPr lang="en-US" dirty="0"/>
          </a:p>
        </p:txBody>
      </p:sp>
      <p:sp>
        <p:nvSpPr>
          <p:cNvPr id="4" name="Slide Image Placeholder 3"/>
          <p:cNvSpPr>
            <a:spLocks noGrp="1" noRot="1" noChangeAspect="1"/>
          </p:cNvSpPr>
          <p:nvPr>
            <p:ph type="sldImg" idx="2"/>
          </p:nvPr>
        </p:nvSpPr>
        <p:spPr>
          <a:xfrm>
            <a:off x="2311400" y="525463"/>
            <a:ext cx="4673600" cy="2628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258"/>
            <a:ext cx="4028440" cy="350520"/>
          </a:xfrm>
          <a:prstGeom prst="rect">
            <a:avLst/>
          </a:prstGeom>
        </p:spPr>
        <p:txBody>
          <a:bodyPr vert="horz" lIns="93177" tIns="46589" rIns="93177" bIns="46589" rtlCol="0" anchor="b"/>
          <a:lstStyle>
            <a:lvl1pPr algn="l">
              <a:defRPr sz="1000" b="0" i="0">
                <a:latin typeface="Arial" charset="0"/>
                <a:cs typeface="Arial" charset="0"/>
              </a:defRPr>
            </a:lvl1pPr>
          </a:lstStyle>
          <a:p>
            <a:endParaRPr lang="en-US" dirty="0"/>
          </a:p>
        </p:txBody>
      </p:sp>
      <p:sp>
        <p:nvSpPr>
          <p:cNvPr id="7" name="Slide Number Placeholder 6"/>
          <p:cNvSpPr>
            <a:spLocks noGrp="1"/>
          </p:cNvSpPr>
          <p:nvPr>
            <p:ph type="sldNum" sz="quarter" idx="5"/>
          </p:nvPr>
        </p:nvSpPr>
        <p:spPr>
          <a:xfrm>
            <a:off x="5266347" y="6658258"/>
            <a:ext cx="4028440" cy="350520"/>
          </a:xfrm>
          <a:prstGeom prst="rect">
            <a:avLst/>
          </a:prstGeom>
        </p:spPr>
        <p:txBody>
          <a:bodyPr vert="horz" lIns="93177" tIns="46589" rIns="93177" bIns="46589" rtlCol="0" anchor="b"/>
          <a:lstStyle>
            <a:lvl1pPr algn="r">
              <a:defRPr sz="1000" b="0" i="0">
                <a:latin typeface="Arial" charset="0"/>
                <a:cs typeface="Arial" charset="0"/>
              </a:defRPr>
            </a:lvl1pPr>
          </a:lstStyle>
          <a:p>
            <a:fld id="{50AD15A5-6128-B84F-818D-8AA5BDD9AF9D}" type="slidenum">
              <a:rPr lang="en-US" smtClean="0"/>
              <a:pPr/>
              <a:t>‹#›</a:t>
            </a:fld>
            <a:endParaRPr lang="en-US" dirty="0"/>
          </a:p>
        </p:txBody>
      </p:sp>
    </p:spTree>
    <p:extLst>
      <p:ext uri="{BB962C8B-B14F-4D97-AF65-F5344CB8AC3E}">
        <p14:creationId xmlns:p14="http://schemas.microsoft.com/office/powerpoint/2010/main" val="3526269920"/>
      </p:ext>
    </p:extLst>
  </p:cSld>
  <p:clrMap bg1="lt1" tx1="dk1" bg2="lt2" tx2="dk2" accent1="accent1" accent2="accent2" accent3="accent3" accent4="accent4" accent5="accent5" accent6="accent6" hlink="hlink" folHlink="folHlink"/>
  <p:notesStyle>
    <a:lvl1pPr marL="0" algn="l" defTabSz="457200" rtl="0" eaLnBrk="1" latinLnBrk="0" hangingPunct="1">
      <a:defRPr sz="1200" b="0" i="0" kern="1200">
        <a:solidFill>
          <a:schemeClr val="tx1"/>
        </a:solidFill>
        <a:latin typeface="Arial" charset="0"/>
        <a:ea typeface="+mn-ea"/>
        <a:cs typeface="Arial" charset="0"/>
      </a:defRPr>
    </a:lvl1pPr>
    <a:lvl2pPr marL="457200" algn="l" defTabSz="457200" rtl="0" eaLnBrk="1" latinLnBrk="0" hangingPunct="1">
      <a:defRPr sz="1200" b="0" i="0" kern="1200">
        <a:solidFill>
          <a:schemeClr val="tx1"/>
        </a:solidFill>
        <a:latin typeface="Arial" charset="0"/>
        <a:ea typeface="+mn-ea"/>
        <a:cs typeface="Arial" charset="0"/>
      </a:defRPr>
    </a:lvl2pPr>
    <a:lvl3pPr marL="914400" algn="l" defTabSz="457200" rtl="0" eaLnBrk="1" latinLnBrk="0" hangingPunct="1">
      <a:defRPr sz="1200" b="0" i="0" kern="1200">
        <a:solidFill>
          <a:schemeClr val="tx1"/>
        </a:solidFill>
        <a:latin typeface="Arial" charset="0"/>
        <a:ea typeface="+mn-ea"/>
        <a:cs typeface="Arial" charset="0"/>
      </a:defRPr>
    </a:lvl3pPr>
    <a:lvl4pPr marL="1371600" algn="l" defTabSz="457200" rtl="0" eaLnBrk="1" latinLnBrk="0" hangingPunct="1">
      <a:defRPr sz="1200" b="0" i="0" kern="1200">
        <a:solidFill>
          <a:schemeClr val="tx1"/>
        </a:solidFill>
        <a:latin typeface="Arial" charset="0"/>
        <a:ea typeface="+mn-ea"/>
        <a:cs typeface="Arial" charset="0"/>
      </a:defRPr>
    </a:lvl4pPr>
    <a:lvl5pPr marL="1828800" algn="l" defTabSz="457200" rtl="0" eaLnBrk="1" latinLnBrk="0" hangingPunct="1">
      <a:defRPr sz="1200" b="0" i="0" kern="1200">
        <a:solidFill>
          <a:schemeClr val="tx1"/>
        </a:solidFill>
        <a:latin typeface="Arial" charset="0"/>
        <a:ea typeface="+mn-ea"/>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0AD15A5-6128-B84F-818D-8AA5BDD9AF9D}" type="slidenum">
              <a:rPr lang="en-US" smtClean="0"/>
              <a:pPr/>
              <a:t>1</a:t>
            </a:fld>
            <a:endParaRPr lang="en-US" dirty="0"/>
          </a:p>
        </p:txBody>
      </p:sp>
    </p:spTree>
    <p:extLst>
      <p:ext uri="{BB962C8B-B14F-4D97-AF65-F5344CB8AC3E}">
        <p14:creationId xmlns:p14="http://schemas.microsoft.com/office/powerpoint/2010/main" val="1453419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0AD15A5-6128-B84F-818D-8AA5BDD9AF9D}" type="slidenum">
              <a:rPr lang="en-US" smtClean="0"/>
              <a:pPr/>
              <a:t>2</a:t>
            </a:fld>
            <a:endParaRPr lang="en-US" dirty="0"/>
          </a:p>
        </p:txBody>
      </p:sp>
    </p:spTree>
    <p:extLst>
      <p:ext uri="{BB962C8B-B14F-4D97-AF65-F5344CB8AC3E}">
        <p14:creationId xmlns:p14="http://schemas.microsoft.com/office/powerpoint/2010/main" val="1866283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0AD15A5-6128-B84F-818D-8AA5BDD9AF9D}" type="slidenum">
              <a:rPr lang="en-US" smtClean="0"/>
              <a:pPr/>
              <a:t>4</a:t>
            </a:fld>
            <a:endParaRPr lang="en-US" dirty="0"/>
          </a:p>
        </p:txBody>
      </p:sp>
    </p:spTree>
    <p:extLst>
      <p:ext uri="{BB962C8B-B14F-4D97-AF65-F5344CB8AC3E}">
        <p14:creationId xmlns:p14="http://schemas.microsoft.com/office/powerpoint/2010/main" val="27848494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Varies for Single Premium </a:t>
            </a:r>
          </a:p>
          <a:p>
            <a:r>
              <a:rPr lang="en-US" dirty="0"/>
              <a:t>3yr - 18-66</a:t>
            </a:r>
          </a:p>
          <a:p>
            <a:r>
              <a:rPr lang="en-US" dirty="0"/>
              <a:t>5yr - 18-65</a:t>
            </a:r>
          </a:p>
          <a:p>
            <a:r>
              <a:rPr lang="en-US" dirty="0"/>
              <a:t>7yr - 18-63</a:t>
            </a:r>
          </a:p>
          <a:p>
            <a:r>
              <a:rPr lang="en-US" dirty="0"/>
              <a:t>10yr - 18-60</a:t>
            </a:r>
          </a:p>
        </p:txBody>
      </p:sp>
      <p:sp>
        <p:nvSpPr>
          <p:cNvPr id="4" name="Slide Number Placeholder 3"/>
          <p:cNvSpPr>
            <a:spLocks noGrp="1"/>
          </p:cNvSpPr>
          <p:nvPr>
            <p:ph type="sldNum" sz="quarter" idx="5"/>
          </p:nvPr>
        </p:nvSpPr>
        <p:spPr/>
        <p:txBody>
          <a:bodyPr/>
          <a:lstStyle/>
          <a:p>
            <a:fld id="{50AD15A5-6128-B84F-818D-8AA5BDD9AF9D}" type="slidenum">
              <a:rPr lang="en-US" smtClean="0"/>
              <a:pPr/>
              <a:t>6</a:t>
            </a:fld>
            <a:endParaRPr lang="en-US" dirty="0"/>
          </a:p>
        </p:txBody>
      </p:sp>
    </p:spTree>
    <p:extLst>
      <p:ext uri="{BB962C8B-B14F-4D97-AF65-F5344CB8AC3E}">
        <p14:creationId xmlns:p14="http://schemas.microsoft.com/office/powerpoint/2010/main" val="754277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age with Photo">
    <p:spTree>
      <p:nvGrpSpPr>
        <p:cNvPr id="1" name=""/>
        <p:cNvGrpSpPr/>
        <p:nvPr/>
      </p:nvGrpSpPr>
      <p:grpSpPr>
        <a:xfrm>
          <a:off x="0" y="0"/>
          <a:ext cx="0" cy="0"/>
          <a:chOff x="0" y="0"/>
          <a:chExt cx="0" cy="0"/>
        </a:xfrm>
      </p:grpSpPr>
      <p:sp>
        <p:nvSpPr>
          <p:cNvPr id="6" name="Picture Placeholder 5"/>
          <p:cNvSpPr>
            <a:spLocks noGrp="1"/>
          </p:cNvSpPr>
          <p:nvPr>
            <p:ph type="pic" sz="quarter" idx="10" hasCustomPrompt="1"/>
          </p:nvPr>
        </p:nvSpPr>
        <p:spPr>
          <a:xfrm>
            <a:off x="0" y="0"/>
            <a:ext cx="10360036" cy="6217920"/>
          </a:xfrm>
          <a:solidFill>
            <a:schemeClr val="bg1">
              <a:lumMod val="95000"/>
            </a:schemeClr>
          </a:solidFill>
        </p:spPr>
        <p:txBody>
          <a:bodyPr anchor="ctr"/>
          <a:lstStyle>
            <a:lvl1pPr algn="ctr">
              <a:defRPr sz="9600" b="0" i="0">
                <a:solidFill>
                  <a:schemeClr val="bg1">
                    <a:lumMod val="85000"/>
                  </a:schemeClr>
                </a:solidFill>
                <a:latin typeface="+mn-lt"/>
                <a:cs typeface="Arial" charset="0"/>
              </a:defRPr>
            </a:lvl1pPr>
          </a:lstStyle>
          <a:p>
            <a:r>
              <a:rPr lang="en-US" dirty="0"/>
              <a:t>IMAGE</a:t>
            </a:r>
          </a:p>
        </p:txBody>
      </p:sp>
      <p:sp>
        <p:nvSpPr>
          <p:cNvPr id="10" name="Title 1"/>
          <p:cNvSpPr>
            <a:spLocks noGrp="1"/>
          </p:cNvSpPr>
          <p:nvPr>
            <p:ph type="ctrTitle" hasCustomPrompt="1"/>
          </p:nvPr>
        </p:nvSpPr>
        <p:spPr bwMode="white">
          <a:xfrm>
            <a:off x="455732" y="3987483"/>
            <a:ext cx="6796120" cy="1215588"/>
          </a:xfrm>
        </p:spPr>
        <p:txBody>
          <a:bodyPr anchor="b"/>
          <a:lstStyle>
            <a:lvl1pPr algn="l">
              <a:lnSpc>
                <a:spcPct val="80000"/>
              </a:lnSpc>
              <a:defRPr sz="4800" b="1" i="0" cap="none" baseline="0">
                <a:solidFill>
                  <a:srgbClr val="FFFFFF"/>
                </a:solidFill>
                <a:latin typeface="+mj-lt"/>
                <a:cs typeface="Georgia Bold" charset="0"/>
              </a:defRPr>
            </a:lvl1pPr>
          </a:lstStyle>
          <a:p>
            <a:r>
              <a:rPr lang="en-US" dirty="0"/>
              <a:t>Presentation Title</a:t>
            </a:r>
          </a:p>
        </p:txBody>
      </p:sp>
      <p:sp>
        <p:nvSpPr>
          <p:cNvPr id="9" name="Subtitle 2"/>
          <p:cNvSpPr>
            <a:spLocks noGrp="1"/>
          </p:cNvSpPr>
          <p:nvPr>
            <p:ph type="subTitle" idx="1" hasCustomPrompt="1"/>
          </p:nvPr>
        </p:nvSpPr>
        <p:spPr bwMode="white">
          <a:xfrm>
            <a:off x="455732" y="5345291"/>
            <a:ext cx="5195145" cy="335328"/>
          </a:xfrm>
        </p:spPr>
        <p:txBody>
          <a:bodyPr anchor="t">
            <a:noAutofit/>
          </a:bodyPr>
          <a:lstStyle>
            <a:lvl1pPr marL="0" indent="0" algn="l">
              <a:lnSpc>
                <a:spcPct val="80000"/>
              </a:lnSpc>
              <a:spcBef>
                <a:spcPts val="300"/>
              </a:spcBef>
              <a:buNone/>
              <a:defRPr sz="1400" b="0" i="0" cap="none" spc="0" baseline="0">
                <a:solidFill>
                  <a:srgbClr val="FFFFFF"/>
                </a:solidFill>
                <a:latin typeface="+mn-lt"/>
                <a:cs typeface="Arial" charset="0"/>
              </a:defRPr>
            </a:lvl1pPr>
            <a:lvl2pPr marL="456758" indent="0" algn="ctr">
              <a:buNone/>
              <a:defRPr>
                <a:solidFill>
                  <a:schemeClr val="tx1">
                    <a:tint val="75000"/>
                  </a:schemeClr>
                </a:solidFill>
              </a:defRPr>
            </a:lvl2pPr>
            <a:lvl3pPr marL="913514" indent="0" algn="ctr">
              <a:buNone/>
              <a:defRPr>
                <a:solidFill>
                  <a:schemeClr val="tx1">
                    <a:tint val="75000"/>
                  </a:schemeClr>
                </a:solidFill>
              </a:defRPr>
            </a:lvl3pPr>
            <a:lvl4pPr marL="1370274" indent="0" algn="ctr">
              <a:buNone/>
              <a:defRPr>
                <a:solidFill>
                  <a:schemeClr val="tx1">
                    <a:tint val="75000"/>
                  </a:schemeClr>
                </a:solidFill>
              </a:defRPr>
            </a:lvl4pPr>
            <a:lvl5pPr marL="1827029" indent="0" algn="ctr">
              <a:buNone/>
              <a:defRPr>
                <a:solidFill>
                  <a:schemeClr val="tx1">
                    <a:tint val="75000"/>
                  </a:schemeClr>
                </a:solidFill>
              </a:defRPr>
            </a:lvl5pPr>
            <a:lvl6pPr marL="2283788" indent="0" algn="ctr">
              <a:buNone/>
              <a:defRPr>
                <a:solidFill>
                  <a:schemeClr val="tx1">
                    <a:tint val="75000"/>
                  </a:schemeClr>
                </a:solidFill>
              </a:defRPr>
            </a:lvl6pPr>
            <a:lvl7pPr marL="2740546" indent="0" algn="ctr">
              <a:buNone/>
              <a:defRPr>
                <a:solidFill>
                  <a:schemeClr val="tx1">
                    <a:tint val="75000"/>
                  </a:schemeClr>
                </a:solidFill>
              </a:defRPr>
            </a:lvl7pPr>
            <a:lvl8pPr marL="3197300" indent="0" algn="ctr">
              <a:buNone/>
              <a:defRPr>
                <a:solidFill>
                  <a:schemeClr val="tx1">
                    <a:tint val="75000"/>
                  </a:schemeClr>
                </a:solidFill>
              </a:defRPr>
            </a:lvl8pPr>
            <a:lvl9pPr marL="3654061" indent="0" algn="ctr">
              <a:buNone/>
              <a:defRPr>
                <a:solidFill>
                  <a:schemeClr val="tx1">
                    <a:tint val="75000"/>
                  </a:schemeClr>
                </a:solidFill>
              </a:defRPr>
            </a:lvl9pPr>
          </a:lstStyle>
          <a:p>
            <a:r>
              <a:rPr lang="en-US" dirty="0"/>
              <a:t>Presentation subtitle</a:t>
            </a:r>
          </a:p>
        </p:txBody>
      </p:sp>
      <p:sp>
        <p:nvSpPr>
          <p:cNvPr id="11" name="Rectangle 10"/>
          <p:cNvSpPr/>
          <p:nvPr userDrawn="1"/>
        </p:nvSpPr>
        <p:spPr>
          <a:xfrm>
            <a:off x="10360036" y="0"/>
            <a:ext cx="455731" cy="6217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12" name="Rectangle 11"/>
          <p:cNvSpPr/>
          <p:nvPr userDrawn="1"/>
        </p:nvSpPr>
        <p:spPr>
          <a:xfrm>
            <a:off x="10818582" y="0"/>
            <a:ext cx="1373419" cy="62179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13" name="Text Placeholder 3">
            <a:extLst>
              <a:ext uri="{FF2B5EF4-FFF2-40B4-BE49-F238E27FC236}">
                <a16:creationId xmlns:a16="http://schemas.microsoft.com/office/drawing/2014/main" id="{FD90EA2B-7FD5-2347-BBDF-C0FF05C887F8}"/>
              </a:ext>
            </a:extLst>
          </p:cNvPr>
          <p:cNvSpPr>
            <a:spLocks noGrp="1"/>
          </p:cNvSpPr>
          <p:nvPr>
            <p:ph type="body" sz="quarter" idx="11" hasCustomPrompt="1"/>
          </p:nvPr>
        </p:nvSpPr>
        <p:spPr>
          <a:xfrm>
            <a:off x="7207431" y="6463076"/>
            <a:ext cx="1659370" cy="323850"/>
          </a:xfrm>
        </p:spPr>
        <p:txBody>
          <a:bodyPr/>
          <a:lstStyle>
            <a:lvl1pPr>
              <a:defRPr sz="800" baseline="0">
                <a:solidFill>
                  <a:schemeClr val="bg2"/>
                </a:solidFill>
              </a:defRPr>
            </a:lvl1pPr>
          </a:lstStyle>
          <a:p>
            <a:pPr lvl="0"/>
            <a:r>
              <a:rPr lang="en-US" dirty="0"/>
              <a:t>Confidential Proprietary Information</a:t>
            </a:r>
          </a:p>
        </p:txBody>
      </p:sp>
    </p:spTree>
    <p:extLst>
      <p:ext uri="{BB962C8B-B14F-4D97-AF65-F5344CB8AC3E}">
        <p14:creationId xmlns:p14="http://schemas.microsoft.com/office/powerpoint/2010/main" val="407852694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imple Layout - Titl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319" y="457200"/>
            <a:ext cx="9457359" cy="731610"/>
          </a:xfrm>
        </p:spPr>
        <p:txBody>
          <a:bodyPr anchor="t"/>
          <a:lstStyle>
            <a:lvl1pPr>
              <a:defRPr>
                <a:solidFill>
                  <a:schemeClr val="accent1"/>
                </a:solidFill>
              </a:defRPr>
            </a:lvl1pPr>
          </a:lstStyle>
          <a:p>
            <a:r>
              <a:rPr lang="en-US" dirty="0"/>
              <a:t>Title</a:t>
            </a:r>
          </a:p>
        </p:txBody>
      </p:sp>
      <p:sp>
        <p:nvSpPr>
          <p:cNvPr id="4" name="Content Placeholder 3"/>
          <p:cNvSpPr>
            <a:spLocks noGrp="1"/>
          </p:cNvSpPr>
          <p:nvPr>
            <p:ph sz="quarter" idx="10" hasCustomPrompt="1"/>
          </p:nvPr>
        </p:nvSpPr>
        <p:spPr>
          <a:xfrm>
            <a:off x="457319" y="1371600"/>
            <a:ext cx="9452850" cy="4838700"/>
          </a:xfrm>
        </p:spPr>
        <p:txBody>
          <a:bodyPr/>
          <a:lstStyle>
            <a:lvl1pPr>
              <a:defRPr sz="2000">
                <a:solidFill>
                  <a:schemeClr val="bg2"/>
                </a:solidFill>
              </a:defRPr>
            </a:lvl1pPr>
            <a:lvl2pPr>
              <a:defRPr sz="1800">
                <a:solidFill>
                  <a:schemeClr val="bg2"/>
                </a:solidFill>
              </a:defRPr>
            </a:lvl2pPr>
            <a:lvl3pPr>
              <a:defRPr sz="1600">
                <a:solidFill>
                  <a:schemeClr val="bg2"/>
                </a:solidFill>
              </a:defRPr>
            </a:lvl3pPr>
            <a:lvl4pPr>
              <a:defRPr sz="1800"/>
            </a:lvl4pPr>
            <a:lvl5pPr>
              <a:defRPr sz="1800"/>
            </a:lvl5pPr>
          </a:lstStyle>
          <a:p>
            <a:pPr lvl="0"/>
            <a:r>
              <a:rPr lang="en-US" dirty="0"/>
              <a:t>First Level</a:t>
            </a:r>
          </a:p>
          <a:p>
            <a:pPr lvl="1"/>
            <a:r>
              <a:rPr lang="en-US" dirty="0"/>
              <a:t>Second Level</a:t>
            </a:r>
          </a:p>
          <a:p>
            <a:pPr lvl="2"/>
            <a:r>
              <a:rPr lang="en-US" dirty="0"/>
              <a:t>Third Level</a:t>
            </a:r>
          </a:p>
        </p:txBody>
      </p:sp>
      <p:sp>
        <p:nvSpPr>
          <p:cNvPr id="6" name="Text Placeholder 3">
            <a:extLst>
              <a:ext uri="{FF2B5EF4-FFF2-40B4-BE49-F238E27FC236}">
                <a16:creationId xmlns:a16="http://schemas.microsoft.com/office/drawing/2014/main" id="{4507D7FB-EACF-674A-9B8F-AC3AFA372E75}"/>
              </a:ext>
            </a:extLst>
          </p:cNvPr>
          <p:cNvSpPr>
            <a:spLocks noGrp="1"/>
          </p:cNvSpPr>
          <p:nvPr>
            <p:ph type="body" sz="quarter" idx="11" hasCustomPrompt="1"/>
          </p:nvPr>
        </p:nvSpPr>
        <p:spPr>
          <a:xfrm>
            <a:off x="7207431" y="6463076"/>
            <a:ext cx="1659370" cy="323850"/>
          </a:xfrm>
        </p:spPr>
        <p:txBody>
          <a:bodyPr/>
          <a:lstStyle>
            <a:lvl1pPr>
              <a:defRPr sz="800" baseline="0">
                <a:solidFill>
                  <a:schemeClr val="bg2"/>
                </a:solidFill>
              </a:defRPr>
            </a:lvl1pPr>
          </a:lstStyle>
          <a:p>
            <a:pPr lvl="0"/>
            <a:r>
              <a:rPr lang="en-US" dirty="0"/>
              <a:t>Confidential Proprietary Information</a:t>
            </a:r>
          </a:p>
        </p:txBody>
      </p:sp>
      <p:sp>
        <p:nvSpPr>
          <p:cNvPr id="9" name="Text Placeholder 6">
            <a:extLst>
              <a:ext uri="{FF2B5EF4-FFF2-40B4-BE49-F238E27FC236}">
                <a16:creationId xmlns:a16="http://schemas.microsoft.com/office/drawing/2014/main" id="{D32E2AC8-1423-6D47-BA55-E53A67175C00}"/>
              </a:ext>
            </a:extLst>
          </p:cNvPr>
          <p:cNvSpPr>
            <a:spLocks noGrp="1"/>
          </p:cNvSpPr>
          <p:nvPr>
            <p:ph type="body" sz="quarter" idx="12" hasCustomPrompt="1"/>
          </p:nvPr>
        </p:nvSpPr>
        <p:spPr>
          <a:xfrm>
            <a:off x="4392292" y="6480870"/>
            <a:ext cx="2304062" cy="244475"/>
          </a:xfrm>
        </p:spPr>
        <p:txBody>
          <a:bodyPr/>
          <a:lstStyle>
            <a:lvl1pPr>
              <a:defRPr sz="8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24658865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imple Layout - Title and three-column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319" y="457200"/>
            <a:ext cx="9457359" cy="731610"/>
          </a:xfrm>
        </p:spPr>
        <p:txBody>
          <a:bodyPr anchor="t"/>
          <a:lstStyle>
            <a:lvl1pPr>
              <a:defRPr>
                <a:solidFill>
                  <a:schemeClr val="accent1"/>
                </a:solidFill>
              </a:defRPr>
            </a:lvl1pPr>
          </a:lstStyle>
          <a:p>
            <a:r>
              <a:rPr lang="en-US" dirty="0"/>
              <a:t>Title</a:t>
            </a:r>
          </a:p>
        </p:txBody>
      </p:sp>
      <p:sp>
        <p:nvSpPr>
          <p:cNvPr id="4" name="Content Placeholder 3"/>
          <p:cNvSpPr>
            <a:spLocks noGrp="1"/>
          </p:cNvSpPr>
          <p:nvPr>
            <p:ph sz="quarter" idx="10" hasCustomPrompt="1"/>
          </p:nvPr>
        </p:nvSpPr>
        <p:spPr>
          <a:xfrm>
            <a:off x="457319" y="1371600"/>
            <a:ext cx="9452850" cy="4838700"/>
          </a:xfrm>
        </p:spPr>
        <p:txBody>
          <a:bodyPr numCol="3" spcCol="137160"/>
          <a:lstStyle>
            <a:lvl1pPr>
              <a:defRPr sz="2000">
                <a:solidFill>
                  <a:schemeClr val="bg2"/>
                </a:solidFill>
              </a:defRPr>
            </a:lvl1pPr>
            <a:lvl2pPr>
              <a:defRPr sz="1800">
                <a:solidFill>
                  <a:schemeClr val="bg2"/>
                </a:solidFill>
              </a:defRPr>
            </a:lvl2pPr>
            <a:lvl3pPr>
              <a:defRPr sz="1600">
                <a:solidFill>
                  <a:schemeClr val="bg2"/>
                </a:solidFill>
              </a:defRPr>
            </a:lvl3pPr>
            <a:lvl4pPr>
              <a:defRPr sz="1800"/>
            </a:lvl4pPr>
            <a:lvl5pPr>
              <a:defRPr sz="1800"/>
            </a:lvl5pPr>
          </a:lstStyle>
          <a:p>
            <a:pPr lvl="0"/>
            <a:r>
              <a:rPr lang="en-US" dirty="0"/>
              <a:t>First Level</a:t>
            </a:r>
          </a:p>
          <a:p>
            <a:pPr lvl="1"/>
            <a:r>
              <a:rPr lang="en-US" dirty="0"/>
              <a:t>Second Level</a:t>
            </a:r>
          </a:p>
          <a:p>
            <a:pPr lvl="2"/>
            <a:r>
              <a:rPr lang="en-US" dirty="0"/>
              <a:t>Third Level</a:t>
            </a:r>
          </a:p>
        </p:txBody>
      </p:sp>
      <p:sp>
        <p:nvSpPr>
          <p:cNvPr id="6" name="Text Placeholder 3">
            <a:extLst>
              <a:ext uri="{FF2B5EF4-FFF2-40B4-BE49-F238E27FC236}">
                <a16:creationId xmlns:a16="http://schemas.microsoft.com/office/drawing/2014/main" id="{4507D7FB-EACF-674A-9B8F-AC3AFA372E75}"/>
              </a:ext>
            </a:extLst>
          </p:cNvPr>
          <p:cNvSpPr>
            <a:spLocks noGrp="1"/>
          </p:cNvSpPr>
          <p:nvPr>
            <p:ph type="body" sz="quarter" idx="11" hasCustomPrompt="1"/>
          </p:nvPr>
        </p:nvSpPr>
        <p:spPr>
          <a:xfrm>
            <a:off x="7207431" y="6463076"/>
            <a:ext cx="1659370" cy="323850"/>
          </a:xfrm>
        </p:spPr>
        <p:txBody>
          <a:bodyPr/>
          <a:lstStyle>
            <a:lvl1pPr>
              <a:defRPr sz="800" baseline="0">
                <a:solidFill>
                  <a:schemeClr val="bg2"/>
                </a:solidFill>
              </a:defRPr>
            </a:lvl1pPr>
          </a:lstStyle>
          <a:p>
            <a:pPr lvl="0"/>
            <a:r>
              <a:rPr lang="en-US" dirty="0"/>
              <a:t>Confidential Proprietary Information</a:t>
            </a:r>
          </a:p>
        </p:txBody>
      </p:sp>
      <p:sp>
        <p:nvSpPr>
          <p:cNvPr id="9" name="Text Placeholder 6">
            <a:extLst>
              <a:ext uri="{FF2B5EF4-FFF2-40B4-BE49-F238E27FC236}">
                <a16:creationId xmlns:a16="http://schemas.microsoft.com/office/drawing/2014/main" id="{D32E2AC8-1423-6D47-BA55-E53A67175C00}"/>
              </a:ext>
            </a:extLst>
          </p:cNvPr>
          <p:cNvSpPr>
            <a:spLocks noGrp="1"/>
          </p:cNvSpPr>
          <p:nvPr>
            <p:ph type="body" sz="quarter" idx="12" hasCustomPrompt="1"/>
          </p:nvPr>
        </p:nvSpPr>
        <p:spPr>
          <a:xfrm>
            <a:off x="4392292" y="6480870"/>
            <a:ext cx="2304062" cy="244475"/>
          </a:xfrm>
        </p:spPr>
        <p:txBody>
          <a:bodyPr/>
          <a:lstStyle>
            <a:lvl1pPr>
              <a:defRPr sz="8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247477985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mple Layout - Title, header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319" y="457200"/>
            <a:ext cx="9457359" cy="731520"/>
          </a:xfrm>
        </p:spPr>
        <p:txBody>
          <a:bodyPr anchor="t"/>
          <a:lstStyle>
            <a:lvl1pPr>
              <a:defRPr>
                <a:solidFill>
                  <a:schemeClr val="accent1"/>
                </a:solidFill>
              </a:defRPr>
            </a:lvl1pPr>
          </a:lstStyle>
          <a:p>
            <a:r>
              <a:rPr lang="en-US" dirty="0"/>
              <a:t>Title</a:t>
            </a:r>
          </a:p>
        </p:txBody>
      </p:sp>
      <p:sp>
        <p:nvSpPr>
          <p:cNvPr id="4" name="Content Placeholder 3"/>
          <p:cNvSpPr>
            <a:spLocks noGrp="1"/>
          </p:cNvSpPr>
          <p:nvPr>
            <p:ph sz="quarter" idx="10" hasCustomPrompt="1"/>
          </p:nvPr>
        </p:nvSpPr>
        <p:spPr>
          <a:xfrm>
            <a:off x="457319" y="1371600"/>
            <a:ext cx="9444910" cy="4838700"/>
          </a:xfrm>
        </p:spPr>
        <p:txBody>
          <a:bodyPr/>
          <a:lstStyle>
            <a:lvl1pPr>
              <a:spcBef>
                <a:spcPts val="1800"/>
              </a:spcBef>
              <a:defRPr sz="2000" b="1" i="0">
                <a:solidFill>
                  <a:schemeClr val="tx2"/>
                </a:solidFill>
                <a:latin typeface="+mn-lt"/>
                <a:ea typeface="Arial" charset="0"/>
                <a:cs typeface="Arial" charset="0"/>
              </a:defRPr>
            </a:lvl1pPr>
            <a:lvl2pPr marL="0" indent="0">
              <a:spcBef>
                <a:spcPts val="1200"/>
              </a:spcBef>
              <a:buFontTx/>
              <a:buNone/>
              <a:defRPr sz="2000"/>
            </a:lvl2pPr>
            <a:lvl3pPr marL="200025" indent="-200025">
              <a:spcBef>
                <a:spcPts val="600"/>
              </a:spcBef>
              <a:buFont typeface="Arial"/>
              <a:buChar char="•"/>
              <a:defRPr sz="1800"/>
            </a:lvl3pPr>
            <a:lvl4pPr marL="398463" indent="-200025">
              <a:buFont typeface="Lucida Grande"/>
              <a:buChar char="-"/>
              <a:defRPr sz="1600"/>
            </a:lvl4pPr>
            <a:lvl5pPr>
              <a:defRPr sz="1800"/>
            </a:lvl5pPr>
          </a:lstStyle>
          <a:p>
            <a:pPr lvl="0"/>
            <a:r>
              <a:rPr lang="en-US" dirty="0"/>
              <a:t>Header</a:t>
            </a:r>
          </a:p>
          <a:p>
            <a:pPr lvl="1"/>
            <a:r>
              <a:rPr lang="en-US" dirty="0"/>
              <a:t>First Level </a:t>
            </a:r>
          </a:p>
          <a:p>
            <a:pPr lvl="2"/>
            <a:r>
              <a:rPr lang="en-US" dirty="0"/>
              <a:t>Second Level</a:t>
            </a:r>
          </a:p>
          <a:p>
            <a:pPr lvl="3"/>
            <a:r>
              <a:rPr lang="en-US" dirty="0"/>
              <a:t>Third Level</a:t>
            </a:r>
          </a:p>
        </p:txBody>
      </p:sp>
      <p:sp>
        <p:nvSpPr>
          <p:cNvPr id="6" name="Text Placeholder 3">
            <a:extLst>
              <a:ext uri="{FF2B5EF4-FFF2-40B4-BE49-F238E27FC236}">
                <a16:creationId xmlns:a16="http://schemas.microsoft.com/office/drawing/2014/main" id="{795B4020-BA1B-424F-8B93-3B8A415B57B3}"/>
              </a:ext>
            </a:extLst>
          </p:cNvPr>
          <p:cNvSpPr>
            <a:spLocks noGrp="1"/>
          </p:cNvSpPr>
          <p:nvPr>
            <p:ph type="body" sz="quarter" idx="11" hasCustomPrompt="1"/>
          </p:nvPr>
        </p:nvSpPr>
        <p:spPr>
          <a:xfrm>
            <a:off x="7207431" y="6463076"/>
            <a:ext cx="1659370" cy="323850"/>
          </a:xfrm>
        </p:spPr>
        <p:txBody>
          <a:bodyPr/>
          <a:lstStyle>
            <a:lvl1pPr>
              <a:defRPr sz="800" baseline="0">
                <a:solidFill>
                  <a:schemeClr val="bg2"/>
                </a:solidFill>
              </a:defRPr>
            </a:lvl1pPr>
          </a:lstStyle>
          <a:p>
            <a:pPr lvl="0"/>
            <a:r>
              <a:rPr lang="en-US" dirty="0"/>
              <a:t>Confidential Proprietary Information</a:t>
            </a:r>
          </a:p>
        </p:txBody>
      </p:sp>
      <p:sp>
        <p:nvSpPr>
          <p:cNvPr id="9" name="Text Placeholder 6">
            <a:extLst>
              <a:ext uri="{FF2B5EF4-FFF2-40B4-BE49-F238E27FC236}">
                <a16:creationId xmlns:a16="http://schemas.microsoft.com/office/drawing/2014/main" id="{42594215-73D0-6E42-BBFD-7FE2B8C87FA0}"/>
              </a:ext>
            </a:extLst>
          </p:cNvPr>
          <p:cNvSpPr>
            <a:spLocks noGrp="1"/>
          </p:cNvSpPr>
          <p:nvPr>
            <p:ph type="body" sz="quarter" idx="12" hasCustomPrompt="1"/>
          </p:nvPr>
        </p:nvSpPr>
        <p:spPr>
          <a:xfrm>
            <a:off x="4392292" y="6480870"/>
            <a:ext cx="2304062" cy="244475"/>
          </a:xfrm>
        </p:spPr>
        <p:txBody>
          <a:bodyPr/>
          <a:lstStyle>
            <a:lvl1pPr>
              <a:defRPr sz="8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267517044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imple Layout - Title, header, Subheader, text">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B372CB4-BC72-5843-B18C-A6DA70EBB71E}"/>
              </a:ext>
            </a:extLst>
          </p:cNvPr>
          <p:cNvSpPr>
            <a:spLocks noGrp="1"/>
          </p:cNvSpPr>
          <p:nvPr>
            <p:ph type="title" hasCustomPrompt="1"/>
          </p:nvPr>
        </p:nvSpPr>
        <p:spPr>
          <a:xfrm>
            <a:off x="457319" y="457200"/>
            <a:ext cx="9457359" cy="731520"/>
          </a:xfrm>
        </p:spPr>
        <p:txBody>
          <a:bodyPr anchor="t"/>
          <a:lstStyle>
            <a:lvl1pPr>
              <a:defRPr>
                <a:solidFill>
                  <a:schemeClr val="accent1"/>
                </a:solidFill>
              </a:defRPr>
            </a:lvl1pPr>
          </a:lstStyle>
          <a:p>
            <a:r>
              <a:rPr lang="en-US" dirty="0"/>
              <a:t>Title</a:t>
            </a:r>
          </a:p>
        </p:txBody>
      </p:sp>
      <p:sp>
        <p:nvSpPr>
          <p:cNvPr id="4" name="Content Placeholder 3">
            <a:extLst>
              <a:ext uri="{FF2B5EF4-FFF2-40B4-BE49-F238E27FC236}">
                <a16:creationId xmlns:a16="http://schemas.microsoft.com/office/drawing/2014/main" id="{FAEA1F2A-2A98-C741-B6CE-2AE83C9DEB22}"/>
              </a:ext>
            </a:extLst>
          </p:cNvPr>
          <p:cNvSpPr>
            <a:spLocks noGrp="1"/>
          </p:cNvSpPr>
          <p:nvPr>
            <p:ph sz="quarter" idx="10" hasCustomPrompt="1"/>
          </p:nvPr>
        </p:nvSpPr>
        <p:spPr>
          <a:xfrm>
            <a:off x="457319" y="1371600"/>
            <a:ext cx="9444910" cy="4838700"/>
          </a:xfrm>
        </p:spPr>
        <p:txBody>
          <a:bodyPr/>
          <a:lstStyle>
            <a:lvl1pPr>
              <a:spcBef>
                <a:spcPts val="1800"/>
              </a:spcBef>
              <a:buFontTx/>
              <a:buNone/>
              <a:defRPr sz="2000" b="1" i="0">
                <a:solidFill>
                  <a:schemeClr val="tx2"/>
                </a:solidFill>
                <a:latin typeface="+mn-lt"/>
                <a:ea typeface="Arial" charset="0"/>
                <a:cs typeface="Arial" charset="0"/>
              </a:defRPr>
            </a:lvl1pPr>
            <a:lvl2pPr marL="0" indent="0">
              <a:spcBef>
                <a:spcPts val="1200"/>
              </a:spcBef>
              <a:buFontTx/>
              <a:buNone/>
              <a:defRPr sz="1400" b="0">
                <a:solidFill>
                  <a:schemeClr val="tx1"/>
                </a:solidFill>
              </a:defRPr>
            </a:lvl2pPr>
            <a:lvl3pPr marL="0" indent="0">
              <a:spcBef>
                <a:spcPts val="1200"/>
              </a:spcBef>
              <a:buFontTx/>
              <a:buNone/>
              <a:defRPr sz="2000"/>
            </a:lvl3pPr>
            <a:lvl4pPr marL="201168" indent="-200025">
              <a:spcBef>
                <a:spcPts val="600"/>
              </a:spcBef>
              <a:buFont typeface="Arial" panose="020B0604020202020204" pitchFamily="34" charset="0"/>
              <a:buChar char="•"/>
              <a:defRPr sz="1800"/>
            </a:lvl4pPr>
            <a:lvl5pPr marL="402336" indent="-201168">
              <a:defRPr sz="1600"/>
            </a:lvl5pPr>
          </a:lstStyle>
          <a:p>
            <a:pPr lvl="0"/>
            <a:r>
              <a:rPr lang="en-US" dirty="0"/>
              <a:t>Header</a:t>
            </a:r>
          </a:p>
          <a:p>
            <a:pPr lvl="1"/>
            <a:r>
              <a:rPr lang="en-US" dirty="0"/>
              <a:t>SUBHEADER</a:t>
            </a:r>
          </a:p>
          <a:p>
            <a:pPr lvl="2"/>
            <a:r>
              <a:rPr lang="en-US" dirty="0"/>
              <a:t>First Level </a:t>
            </a:r>
          </a:p>
          <a:p>
            <a:pPr lvl="3"/>
            <a:r>
              <a:rPr lang="en-US" dirty="0"/>
              <a:t>Second Level</a:t>
            </a:r>
          </a:p>
          <a:p>
            <a:pPr lvl="4"/>
            <a:r>
              <a:rPr lang="en-US" dirty="0"/>
              <a:t>Third Level</a:t>
            </a:r>
          </a:p>
        </p:txBody>
      </p:sp>
      <p:sp>
        <p:nvSpPr>
          <p:cNvPr id="7" name="Text Placeholder 3">
            <a:extLst>
              <a:ext uri="{FF2B5EF4-FFF2-40B4-BE49-F238E27FC236}">
                <a16:creationId xmlns:a16="http://schemas.microsoft.com/office/drawing/2014/main" id="{8DC2CE65-1FD0-BA43-A7EB-393335A154BC}"/>
              </a:ext>
            </a:extLst>
          </p:cNvPr>
          <p:cNvSpPr>
            <a:spLocks noGrp="1"/>
          </p:cNvSpPr>
          <p:nvPr>
            <p:ph type="body" sz="quarter" idx="11" hasCustomPrompt="1"/>
          </p:nvPr>
        </p:nvSpPr>
        <p:spPr>
          <a:xfrm>
            <a:off x="7207431" y="6463076"/>
            <a:ext cx="1659370" cy="323850"/>
          </a:xfrm>
        </p:spPr>
        <p:txBody>
          <a:bodyPr/>
          <a:lstStyle>
            <a:lvl1pPr>
              <a:defRPr sz="800" baseline="0">
                <a:solidFill>
                  <a:schemeClr val="bg2"/>
                </a:solidFill>
              </a:defRPr>
            </a:lvl1pPr>
          </a:lstStyle>
          <a:p>
            <a:pPr lvl="0"/>
            <a:r>
              <a:rPr lang="en-US" dirty="0"/>
              <a:t>Confidential Proprietary Information</a:t>
            </a:r>
          </a:p>
        </p:txBody>
      </p:sp>
      <p:sp>
        <p:nvSpPr>
          <p:cNvPr id="8" name="Text Placeholder 6">
            <a:extLst>
              <a:ext uri="{FF2B5EF4-FFF2-40B4-BE49-F238E27FC236}">
                <a16:creationId xmlns:a16="http://schemas.microsoft.com/office/drawing/2014/main" id="{FEB393E3-9446-D449-9B0B-979D8F7A013B}"/>
              </a:ext>
            </a:extLst>
          </p:cNvPr>
          <p:cNvSpPr>
            <a:spLocks noGrp="1"/>
          </p:cNvSpPr>
          <p:nvPr>
            <p:ph type="body" sz="quarter" idx="12" hasCustomPrompt="1"/>
          </p:nvPr>
        </p:nvSpPr>
        <p:spPr>
          <a:xfrm>
            <a:off x="4392292" y="6480870"/>
            <a:ext cx="2304062" cy="244475"/>
          </a:xfrm>
        </p:spPr>
        <p:txBody>
          <a:bodyPr/>
          <a:lstStyle>
            <a:lvl1pPr>
              <a:defRPr sz="8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188306852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2 page Image Layout - Title, text">
    <p:spTree>
      <p:nvGrpSpPr>
        <p:cNvPr id="1" name=""/>
        <p:cNvGrpSpPr/>
        <p:nvPr/>
      </p:nvGrpSpPr>
      <p:grpSpPr>
        <a:xfrm>
          <a:off x="0" y="0"/>
          <a:ext cx="0" cy="0"/>
          <a:chOff x="0" y="0"/>
          <a:chExt cx="0" cy="0"/>
        </a:xfrm>
      </p:grpSpPr>
      <p:sp>
        <p:nvSpPr>
          <p:cNvPr id="6" name="Picture Placeholder 5"/>
          <p:cNvSpPr>
            <a:spLocks noGrp="1"/>
          </p:cNvSpPr>
          <p:nvPr>
            <p:ph type="pic" sz="quarter" idx="11" hasCustomPrompt="1"/>
          </p:nvPr>
        </p:nvSpPr>
        <p:spPr>
          <a:xfrm>
            <a:off x="6077564" y="0"/>
            <a:ext cx="6114435" cy="6210300"/>
          </a:xfrm>
          <a:solidFill>
            <a:schemeClr val="bg1">
              <a:lumMod val="95000"/>
            </a:schemeClr>
          </a:solidFill>
        </p:spPr>
        <p:txBody>
          <a:bodyPr anchor="ctr"/>
          <a:lstStyle>
            <a:lvl1pPr algn="ctr">
              <a:defRPr sz="9600" b="0" i="0">
                <a:solidFill>
                  <a:schemeClr val="bg1">
                    <a:lumMod val="85000"/>
                  </a:schemeClr>
                </a:solidFill>
                <a:latin typeface="+mn-lt"/>
                <a:cs typeface="Arial" charset="0"/>
              </a:defRPr>
            </a:lvl1pPr>
          </a:lstStyle>
          <a:p>
            <a:r>
              <a:rPr lang="en-US" dirty="0"/>
              <a:t>IMAGE</a:t>
            </a:r>
          </a:p>
        </p:txBody>
      </p:sp>
      <p:sp>
        <p:nvSpPr>
          <p:cNvPr id="2" name="Title 1"/>
          <p:cNvSpPr>
            <a:spLocks noGrp="1"/>
          </p:cNvSpPr>
          <p:nvPr>
            <p:ph type="title" hasCustomPrompt="1"/>
          </p:nvPr>
        </p:nvSpPr>
        <p:spPr>
          <a:xfrm>
            <a:off x="457319" y="457200"/>
            <a:ext cx="5396365" cy="731520"/>
          </a:xfrm>
        </p:spPr>
        <p:txBody>
          <a:bodyPr anchor="t"/>
          <a:lstStyle>
            <a:lvl1pPr>
              <a:defRPr>
                <a:solidFill>
                  <a:schemeClr val="accent1"/>
                </a:solidFill>
              </a:defRPr>
            </a:lvl1pPr>
          </a:lstStyle>
          <a:p>
            <a:r>
              <a:rPr lang="en-US" dirty="0"/>
              <a:t>Title</a:t>
            </a:r>
          </a:p>
        </p:txBody>
      </p:sp>
      <p:sp>
        <p:nvSpPr>
          <p:cNvPr id="4" name="Content Placeholder 3"/>
          <p:cNvSpPr>
            <a:spLocks noGrp="1"/>
          </p:cNvSpPr>
          <p:nvPr>
            <p:ph sz="quarter" idx="10" hasCustomPrompt="1"/>
          </p:nvPr>
        </p:nvSpPr>
        <p:spPr>
          <a:xfrm>
            <a:off x="457319" y="1371600"/>
            <a:ext cx="5396365" cy="4838700"/>
          </a:xfrm>
        </p:spPr>
        <p:txBody>
          <a:bodyPr/>
          <a:lstStyle>
            <a:lvl1pPr>
              <a:defRPr sz="2000"/>
            </a:lvl1pPr>
            <a:lvl2pPr>
              <a:defRPr sz="1800"/>
            </a:lvl2pPr>
            <a:lvl3pPr>
              <a:defRPr sz="1600"/>
            </a:lvl3pPr>
            <a:lvl4pPr>
              <a:defRPr sz="1800"/>
            </a:lvl4pPr>
            <a:lvl5pPr>
              <a:defRPr sz="1800"/>
            </a:lvl5pPr>
          </a:lstStyle>
          <a:p>
            <a:pPr lvl="0"/>
            <a:r>
              <a:rPr lang="en-US" dirty="0"/>
              <a:t>First Level</a:t>
            </a:r>
          </a:p>
          <a:p>
            <a:pPr lvl="1"/>
            <a:r>
              <a:rPr lang="en-US" dirty="0"/>
              <a:t>Second level</a:t>
            </a:r>
          </a:p>
          <a:p>
            <a:pPr lvl="2"/>
            <a:r>
              <a:rPr lang="en-US" dirty="0"/>
              <a:t>Third level</a:t>
            </a:r>
          </a:p>
        </p:txBody>
      </p:sp>
      <p:sp>
        <p:nvSpPr>
          <p:cNvPr id="7" name="Text Placeholder 3">
            <a:extLst>
              <a:ext uri="{FF2B5EF4-FFF2-40B4-BE49-F238E27FC236}">
                <a16:creationId xmlns:a16="http://schemas.microsoft.com/office/drawing/2014/main" id="{6B7189FC-4DF1-9D43-AA9F-1EA46A9FA5E8}"/>
              </a:ext>
            </a:extLst>
          </p:cNvPr>
          <p:cNvSpPr>
            <a:spLocks noGrp="1"/>
          </p:cNvSpPr>
          <p:nvPr>
            <p:ph type="body" sz="quarter" idx="12" hasCustomPrompt="1"/>
          </p:nvPr>
        </p:nvSpPr>
        <p:spPr>
          <a:xfrm>
            <a:off x="7207431" y="6463076"/>
            <a:ext cx="1659370" cy="323850"/>
          </a:xfrm>
        </p:spPr>
        <p:txBody>
          <a:bodyPr/>
          <a:lstStyle>
            <a:lvl1pPr>
              <a:defRPr sz="800" baseline="0">
                <a:solidFill>
                  <a:schemeClr val="bg2"/>
                </a:solidFill>
              </a:defRPr>
            </a:lvl1pPr>
          </a:lstStyle>
          <a:p>
            <a:pPr lvl="0"/>
            <a:r>
              <a:rPr lang="en-US" dirty="0"/>
              <a:t>Confidential Proprietary Information</a:t>
            </a:r>
          </a:p>
        </p:txBody>
      </p:sp>
      <p:sp>
        <p:nvSpPr>
          <p:cNvPr id="8" name="Text Placeholder 6">
            <a:extLst>
              <a:ext uri="{FF2B5EF4-FFF2-40B4-BE49-F238E27FC236}">
                <a16:creationId xmlns:a16="http://schemas.microsoft.com/office/drawing/2014/main" id="{EC4D80BF-5282-7B4E-9AEE-2E1181EDA15A}"/>
              </a:ext>
            </a:extLst>
          </p:cNvPr>
          <p:cNvSpPr>
            <a:spLocks noGrp="1"/>
          </p:cNvSpPr>
          <p:nvPr>
            <p:ph type="body" sz="quarter" idx="13" hasCustomPrompt="1"/>
          </p:nvPr>
        </p:nvSpPr>
        <p:spPr>
          <a:xfrm>
            <a:off x="4392292" y="6480870"/>
            <a:ext cx="2304062" cy="244475"/>
          </a:xfrm>
        </p:spPr>
        <p:txBody>
          <a:bodyPr/>
          <a:lstStyle>
            <a:lvl1pPr>
              <a:defRPr sz="8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277797583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2 page image, Title, Header,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319" y="457200"/>
            <a:ext cx="5396365" cy="731520"/>
          </a:xfrm>
        </p:spPr>
        <p:txBody>
          <a:bodyPr anchor="t"/>
          <a:lstStyle>
            <a:lvl1pPr>
              <a:defRPr>
                <a:solidFill>
                  <a:schemeClr val="accent1"/>
                </a:solidFill>
              </a:defRPr>
            </a:lvl1pPr>
          </a:lstStyle>
          <a:p>
            <a:r>
              <a:rPr lang="en-US" dirty="0"/>
              <a:t>Title</a:t>
            </a:r>
          </a:p>
        </p:txBody>
      </p:sp>
      <p:sp>
        <p:nvSpPr>
          <p:cNvPr id="4" name="Content Placeholder 3"/>
          <p:cNvSpPr>
            <a:spLocks noGrp="1"/>
          </p:cNvSpPr>
          <p:nvPr>
            <p:ph sz="quarter" idx="10" hasCustomPrompt="1"/>
          </p:nvPr>
        </p:nvSpPr>
        <p:spPr>
          <a:xfrm>
            <a:off x="457319" y="1371600"/>
            <a:ext cx="5396365" cy="4838700"/>
          </a:xfrm>
        </p:spPr>
        <p:txBody>
          <a:bodyPr/>
          <a:lstStyle>
            <a:lvl1pPr>
              <a:defRPr sz="2000" b="1" i="0">
                <a:solidFill>
                  <a:schemeClr val="tx2"/>
                </a:solidFill>
                <a:latin typeface="+mn-lt"/>
                <a:cs typeface="Arial" charset="0"/>
              </a:defRPr>
            </a:lvl1pPr>
            <a:lvl2pPr marL="0" indent="0">
              <a:spcBef>
                <a:spcPts val="1200"/>
              </a:spcBef>
              <a:buFontTx/>
              <a:buNone/>
              <a:defRPr sz="2000">
                <a:latin typeface="+mn-lt"/>
              </a:defRPr>
            </a:lvl2pPr>
            <a:lvl3pPr marL="200025" indent="-200025">
              <a:spcBef>
                <a:spcPts val="600"/>
              </a:spcBef>
              <a:buFont typeface="Arial"/>
              <a:buChar char="•"/>
              <a:defRPr sz="1800">
                <a:latin typeface="+mn-lt"/>
              </a:defRPr>
            </a:lvl3pPr>
            <a:lvl4pPr marL="398463" indent="-200025">
              <a:buFont typeface="Lucida Grande"/>
              <a:buChar char="-"/>
              <a:defRPr sz="1600">
                <a:latin typeface="+mn-lt"/>
              </a:defRPr>
            </a:lvl4pPr>
            <a:lvl5pPr>
              <a:defRPr sz="1800"/>
            </a:lvl5pPr>
          </a:lstStyle>
          <a:p>
            <a:pPr lvl="0"/>
            <a:r>
              <a:rPr lang="en-US" dirty="0"/>
              <a:t>Header</a:t>
            </a:r>
          </a:p>
          <a:p>
            <a:pPr lvl="1"/>
            <a:r>
              <a:rPr lang="en-US" dirty="0"/>
              <a:t>First Level</a:t>
            </a:r>
          </a:p>
          <a:p>
            <a:pPr lvl="2"/>
            <a:r>
              <a:rPr lang="en-US" dirty="0"/>
              <a:t>Second Level</a:t>
            </a:r>
          </a:p>
          <a:p>
            <a:pPr lvl="3"/>
            <a:r>
              <a:rPr lang="en-US" dirty="0"/>
              <a:t>Third Level</a:t>
            </a:r>
          </a:p>
        </p:txBody>
      </p:sp>
      <p:sp>
        <p:nvSpPr>
          <p:cNvPr id="6" name="Picture Placeholder 5"/>
          <p:cNvSpPr>
            <a:spLocks noGrp="1"/>
          </p:cNvSpPr>
          <p:nvPr>
            <p:ph type="pic" sz="quarter" idx="11" hasCustomPrompt="1"/>
          </p:nvPr>
        </p:nvSpPr>
        <p:spPr>
          <a:xfrm>
            <a:off x="6077564" y="0"/>
            <a:ext cx="6114435" cy="6210300"/>
          </a:xfrm>
          <a:solidFill>
            <a:schemeClr val="bg1">
              <a:lumMod val="95000"/>
            </a:schemeClr>
          </a:solidFill>
        </p:spPr>
        <p:txBody>
          <a:bodyPr anchor="ctr"/>
          <a:lstStyle>
            <a:lvl1pPr algn="ctr">
              <a:defRPr sz="9600" b="0" i="0">
                <a:solidFill>
                  <a:schemeClr val="bg1">
                    <a:lumMod val="85000"/>
                  </a:schemeClr>
                </a:solidFill>
                <a:latin typeface="+mn-lt"/>
                <a:cs typeface="Arial" charset="0"/>
              </a:defRPr>
            </a:lvl1pPr>
          </a:lstStyle>
          <a:p>
            <a:r>
              <a:rPr lang="en-US" dirty="0"/>
              <a:t>IMAGE</a:t>
            </a:r>
          </a:p>
        </p:txBody>
      </p:sp>
      <p:sp>
        <p:nvSpPr>
          <p:cNvPr id="7" name="Text Placeholder 3">
            <a:extLst>
              <a:ext uri="{FF2B5EF4-FFF2-40B4-BE49-F238E27FC236}">
                <a16:creationId xmlns:a16="http://schemas.microsoft.com/office/drawing/2014/main" id="{76132B56-6ADC-AE42-9722-86E36E3EB21C}"/>
              </a:ext>
            </a:extLst>
          </p:cNvPr>
          <p:cNvSpPr>
            <a:spLocks noGrp="1"/>
          </p:cNvSpPr>
          <p:nvPr>
            <p:ph type="body" sz="quarter" idx="12" hasCustomPrompt="1"/>
          </p:nvPr>
        </p:nvSpPr>
        <p:spPr>
          <a:xfrm>
            <a:off x="7207431" y="6463076"/>
            <a:ext cx="1659370" cy="323850"/>
          </a:xfrm>
        </p:spPr>
        <p:txBody>
          <a:bodyPr/>
          <a:lstStyle>
            <a:lvl1pPr>
              <a:defRPr sz="800" baseline="0">
                <a:solidFill>
                  <a:schemeClr val="bg2"/>
                </a:solidFill>
              </a:defRPr>
            </a:lvl1pPr>
          </a:lstStyle>
          <a:p>
            <a:pPr lvl="0"/>
            <a:r>
              <a:rPr lang="en-US" dirty="0"/>
              <a:t>Confidential Proprietary Information</a:t>
            </a:r>
          </a:p>
        </p:txBody>
      </p:sp>
      <p:sp>
        <p:nvSpPr>
          <p:cNvPr id="8" name="Text Placeholder 6">
            <a:extLst>
              <a:ext uri="{FF2B5EF4-FFF2-40B4-BE49-F238E27FC236}">
                <a16:creationId xmlns:a16="http://schemas.microsoft.com/office/drawing/2014/main" id="{64FB1594-DBA0-A342-871D-4BC60EFD9096}"/>
              </a:ext>
            </a:extLst>
          </p:cNvPr>
          <p:cNvSpPr>
            <a:spLocks noGrp="1"/>
          </p:cNvSpPr>
          <p:nvPr>
            <p:ph type="body" sz="quarter" idx="13" hasCustomPrompt="1"/>
          </p:nvPr>
        </p:nvSpPr>
        <p:spPr>
          <a:xfrm>
            <a:off x="4392292" y="6480870"/>
            <a:ext cx="2304062" cy="244475"/>
          </a:xfrm>
        </p:spPr>
        <p:txBody>
          <a:bodyPr/>
          <a:lstStyle>
            <a:lvl1pPr>
              <a:defRPr sz="8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88839222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ull page image layout">
    <p:bg>
      <p:bgRef idx="1001">
        <a:schemeClr val="bg1"/>
      </p:bgRef>
    </p:bg>
    <p:spTree>
      <p:nvGrpSpPr>
        <p:cNvPr id="1" name=""/>
        <p:cNvGrpSpPr/>
        <p:nvPr/>
      </p:nvGrpSpPr>
      <p:grpSpPr>
        <a:xfrm>
          <a:off x="0" y="0"/>
          <a:ext cx="0" cy="0"/>
          <a:chOff x="0" y="0"/>
          <a:chExt cx="0" cy="0"/>
        </a:xfrm>
      </p:grpSpPr>
      <p:sp>
        <p:nvSpPr>
          <p:cNvPr id="2" name="Picture Placeholder 5"/>
          <p:cNvSpPr>
            <a:spLocks noGrp="1"/>
          </p:cNvSpPr>
          <p:nvPr>
            <p:ph type="pic" sz="quarter" idx="11" hasCustomPrompt="1"/>
          </p:nvPr>
        </p:nvSpPr>
        <p:spPr>
          <a:xfrm>
            <a:off x="1" y="0"/>
            <a:ext cx="12192000" cy="6858000"/>
          </a:xfrm>
          <a:solidFill>
            <a:schemeClr val="bg1">
              <a:lumMod val="95000"/>
            </a:schemeClr>
          </a:solidFill>
        </p:spPr>
        <p:txBody>
          <a:bodyPr anchor="ctr"/>
          <a:lstStyle>
            <a:lvl1pPr algn="ctr">
              <a:defRPr sz="9600" b="0" i="0">
                <a:solidFill>
                  <a:schemeClr val="bg1">
                    <a:lumMod val="85000"/>
                  </a:schemeClr>
                </a:solidFill>
                <a:latin typeface="+mn-lt"/>
                <a:cs typeface="Arial" charset="0"/>
              </a:defRPr>
            </a:lvl1pPr>
          </a:lstStyle>
          <a:p>
            <a:r>
              <a:rPr lang="en-US" dirty="0"/>
              <a:t>IMAGE</a:t>
            </a:r>
          </a:p>
        </p:txBody>
      </p:sp>
      <p:sp>
        <p:nvSpPr>
          <p:cNvPr id="5" name="Text Placeholder 4">
            <a:extLst>
              <a:ext uri="{FF2B5EF4-FFF2-40B4-BE49-F238E27FC236}">
                <a16:creationId xmlns:a16="http://schemas.microsoft.com/office/drawing/2014/main" id="{C72943D5-ACF5-524F-A947-026C2A03CBAA}"/>
              </a:ext>
            </a:extLst>
          </p:cNvPr>
          <p:cNvSpPr>
            <a:spLocks noGrp="1"/>
          </p:cNvSpPr>
          <p:nvPr>
            <p:ph type="body" sz="quarter" idx="12" hasCustomPrompt="1"/>
          </p:nvPr>
        </p:nvSpPr>
        <p:spPr>
          <a:xfrm>
            <a:off x="274036" y="6407356"/>
            <a:ext cx="1634775" cy="450645"/>
          </a:xfrm>
        </p:spPr>
        <p:txBody>
          <a:bodyPr/>
          <a:lstStyle>
            <a:lvl1pPr marL="342900" indent="-342900">
              <a:buSzPct val="200000"/>
              <a:buFontTx/>
              <a:buBlip>
                <a:blip r:embed="rId2"/>
              </a:buBlip>
              <a:defRPr sz="3750"/>
            </a:lvl1pPr>
            <a:lvl2pPr marL="200025" indent="-200025">
              <a:buFontTx/>
              <a:buBlip>
                <a:blip r:embed="rId3"/>
              </a:buBlip>
              <a:defRPr sz="5000"/>
            </a:lvl2pPr>
            <a:lvl3pPr marL="398463" indent="-200025">
              <a:buFontTx/>
              <a:buBlip>
                <a:blip r:embed="rId3"/>
              </a:buBlip>
              <a:defRPr sz="5000"/>
            </a:lvl3pPr>
            <a:lvl4pPr marL="622300" indent="-200025">
              <a:buFontTx/>
              <a:buBlip>
                <a:blip r:embed="rId3"/>
              </a:buBlip>
              <a:defRPr sz="5000"/>
            </a:lvl4pPr>
            <a:lvl5pPr marL="806450" indent="-182563">
              <a:buFontTx/>
              <a:buBlip>
                <a:blip r:embed="rId3"/>
              </a:buBlip>
              <a:defRPr sz="5000"/>
            </a:lvl5pPr>
          </a:lstStyle>
          <a:p>
            <a:pPr lvl="0"/>
            <a:r>
              <a:rPr lang="en-US" dirty="0"/>
              <a:t> </a:t>
            </a:r>
          </a:p>
        </p:txBody>
      </p:sp>
    </p:spTree>
    <p:extLst>
      <p:ext uri="{BB962C8B-B14F-4D97-AF65-F5344CB8AC3E}">
        <p14:creationId xmlns:p14="http://schemas.microsoft.com/office/powerpoint/2010/main" val="220738995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pposing ideas, with background image">
    <p:spTree>
      <p:nvGrpSpPr>
        <p:cNvPr id="1" name=""/>
        <p:cNvGrpSpPr/>
        <p:nvPr/>
      </p:nvGrpSpPr>
      <p:grpSpPr>
        <a:xfrm>
          <a:off x="0" y="0"/>
          <a:ext cx="0" cy="0"/>
          <a:chOff x="0" y="0"/>
          <a:chExt cx="0" cy="0"/>
        </a:xfrm>
      </p:grpSpPr>
      <p:sp>
        <p:nvSpPr>
          <p:cNvPr id="2" name="Picture Placeholder 5">
            <a:extLst>
              <a:ext uri="{FF2B5EF4-FFF2-40B4-BE49-F238E27FC236}">
                <a16:creationId xmlns:a16="http://schemas.microsoft.com/office/drawing/2014/main" id="{2BDFCA7F-4CD9-714D-B4D7-E854E65D8D80}"/>
              </a:ext>
            </a:extLst>
          </p:cNvPr>
          <p:cNvSpPr>
            <a:spLocks noGrp="1"/>
          </p:cNvSpPr>
          <p:nvPr>
            <p:ph type="pic" sz="quarter" idx="12" hasCustomPrompt="1"/>
          </p:nvPr>
        </p:nvSpPr>
        <p:spPr>
          <a:xfrm>
            <a:off x="8354" y="0"/>
            <a:ext cx="6092687" cy="6210300"/>
          </a:xfrm>
          <a:solidFill>
            <a:schemeClr val="bg1">
              <a:lumMod val="95000"/>
            </a:schemeClr>
          </a:solidFill>
        </p:spPr>
        <p:txBody>
          <a:bodyPr anchor="ctr"/>
          <a:lstStyle>
            <a:lvl1pPr algn="ctr">
              <a:defRPr sz="9600" b="0" i="0">
                <a:solidFill>
                  <a:schemeClr val="bg1">
                    <a:lumMod val="85000"/>
                  </a:schemeClr>
                </a:solidFill>
                <a:latin typeface="+mn-lt"/>
                <a:cs typeface="Arial" charset="0"/>
              </a:defRPr>
            </a:lvl1pPr>
          </a:lstStyle>
          <a:p>
            <a:r>
              <a:rPr lang="en-US" dirty="0"/>
              <a:t>IMAGE</a:t>
            </a:r>
          </a:p>
        </p:txBody>
      </p:sp>
      <p:sp>
        <p:nvSpPr>
          <p:cNvPr id="3" name="Picture Placeholder 5">
            <a:extLst>
              <a:ext uri="{FF2B5EF4-FFF2-40B4-BE49-F238E27FC236}">
                <a16:creationId xmlns:a16="http://schemas.microsoft.com/office/drawing/2014/main" id="{A0AB7ECF-AF35-0B4F-985B-CE959695719C}"/>
              </a:ext>
            </a:extLst>
          </p:cNvPr>
          <p:cNvSpPr>
            <a:spLocks noGrp="1"/>
          </p:cNvSpPr>
          <p:nvPr>
            <p:ph type="pic" sz="quarter" idx="11" hasCustomPrompt="1"/>
          </p:nvPr>
        </p:nvSpPr>
        <p:spPr>
          <a:xfrm>
            <a:off x="6099313" y="0"/>
            <a:ext cx="6092687" cy="6210300"/>
          </a:xfrm>
          <a:solidFill>
            <a:schemeClr val="bg1">
              <a:lumMod val="95000"/>
            </a:schemeClr>
          </a:solidFill>
        </p:spPr>
        <p:txBody>
          <a:bodyPr anchor="ctr"/>
          <a:lstStyle>
            <a:lvl1pPr algn="ctr">
              <a:defRPr sz="9600" b="0" i="0">
                <a:solidFill>
                  <a:schemeClr val="bg1">
                    <a:lumMod val="85000"/>
                  </a:schemeClr>
                </a:solidFill>
                <a:latin typeface="+mn-lt"/>
                <a:cs typeface="Arial" charset="0"/>
              </a:defRPr>
            </a:lvl1pPr>
          </a:lstStyle>
          <a:p>
            <a:r>
              <a:rPr lang="en-US" dirty="0"/>
              <a:t>IMAGE</a:t>
            </a:r>
          </a:p>
        </p:txBody>
      </p:sp>
      <p:sp>
        <p:nvSpPr>
          <p:cNvPr id="4" name="Title 1">
            <a:extLst>
              <a:ext uri="{FF2B5EF4-FFF2-40B4-BE49-F238E27FC236}">
                <a16:creationId xmlns:a16="http://schemas.microsoft.com/office/drawing/2014/main" id="{28B1E5BF-5D5C-434B-94A2-654E744B8DC9}"/>
              </a:ext>
            </a:extLst>
          </p:cNvPr>
          <p:cNvSpPr>
            <a:spLocks noGrp="1"/>
          </p:cNvSpPr>
          <p:nvPr>
            <p:ph type="ctrTitle" hasCustomPrompt="1"/>
          </p:nvPr>
        </p:nvSpPr>
        <p:spPr>
          <a:xfrm>
            <a:off x="3189775" y="1504121"/>
            <a:ext cx="2911266" cy="3657600"/>
          </a:xfrm>
          <a:solidFill>
            <a:schemeClr val="tx2"/>
          </a:solidFill>
        </p:spPr>
        <p:txBody>
          <a:bodyPr lIns="182880" rIns="182880" anchor="ctr"/>
          <a:lstStyle>
            <a:lvl1pPr algn="r">
              <a:lnSpc>
                <a:spcPct val="90000"/>
              </a:lnSpc>
              <a:defRPr sz="2000" b="1" i="0" baseline="0">
                <a:solidFill>
                  <a:schemeClr val="bg1"/>
                </a:solidFill>
                <a:latin typeface="+mn-lt"/>
                <a:ea typeface="Arial" charset="0"/>
                <a:cs typeface="Arial" charset="0"/>
              </a:defRPr>
            </a:lvl1pPr>
          </a:lstStyle>
          <a:p>
            <a:r>
              <a:rPr lang="en-US" dirty="0"/>
              <a:t>Opposing ideas </a:t>
            </a:r>
            <a:br>
              <a:rPr lang="en-US" dirty="0"/>
            </a:br>
            <a:r>
              <a:rPr lang="en-US" dirty="0"/>
              <a:t>with statements supported by graphics/images</a:t>
            </a:r>
          </a:p>
        </p:txBody>
      </p:sp>
      <p:sp>
        <p:nvSpPr>
          <p:cNvPr id="5" name="Text Placeholder 3">
            <a:extLst>
              <a:ext uri="{FF2B5EF4-FFF2-40B4-BE49-F238E27FC236}">
                <a16:creationId xmlns:a16="http://schemas.microsoft.com/office/drawing/2014/main" id="{338E9121-D362-254E-BBF5-2F509A16DFC1}"/>
              </a:ext>
            </a:extLst>
          </p:cNvPr>
          <p:cNvSpPr>
            <a:spLocks noGrp="1"/>
          </p:cNvSpPr>
          <p:nvPr>
            <p:ph type="body" sz="quarter" idx="13" hasCustomPrompt="1"/>
          </p:nvPr>
        </p:nvSpPr>
        <p:spPr>
          <a:xfrm>
            <a:off x="6099314" y="1504121"/>
            <a:ext cx="2908549" cy="3657600"/>
          </a:xfrm>
          <a:solidFill>
            <a:schemeClr val="accent4"/>
          </a:solidFill>
        </p:spPr>
        <p:txBody>
          <a:bodyPr lIns="182880" rIns="182880" anchor="ctr"/>
          <a:lstStyle>
            <a:lvl1pPr algn="l">
              <a:lnSpc>
                <a:spcPct val="90000"/>
              </a:lnSpc>
              <a:defRPr sz="2000" b="1" i="0">
                <a:solidFill>
                  <a:schemeClr val="tx1"/>
                </a:solidFill>
                <a:latin typeface="+mn-lt"/>
                <a:ea typeface="Arial" charset="0"/>
                <a:cs typeface="Arial" charset="0"/>
              </a:defRPr>
            </a:lvl1pPr>
            <a:lvl2pPr>
              <a:defRPr b="1" i="0">
                <a:latin typeface="MetLife Circular" charset="0"/>
                <a:ea typeface="MetLife Circular" charset="0"/>
                <a:cs typeface="MetLife Circular" charset="0"/>
              </a:defRPr>
            </a:lvl2pPr>
            <a:lvl3pPr>
              <a:defRPr b="1" i="0">
                <a:latin typeface="MetLife Circular" charset="0"/>
                <a:ea typeface="MetLife Circular" charset="0"/>
                <a:cs typeface="MetLife Circular" charset="0"/>
              </a:defRPr>
            </a:lvl3pPr>
            <a:lvl4pPr>
              <a:defRPr b="1" i="0">
                <a:latin typeface="MetLife Circular" charset="0"/>
                <a:ea typeface="MetLife Circular" charset="0"/>
                <a:cs typeface="MetLife Circular" charset="0"/>
              </a:defRPr>
            </a:lvl4pPr>
            <a:lvl5pPr>
              <a:defRPr b="1" i="0">
                <a:latin typeface="MetLife Circular" charset="0"/>
                <a:ea typeface="MetLife Circular" charset="0"/>
                <a:cs typeface="MetLife Circular" charset="0"/>
              </a:defRPr>
            </a:lvl5pPr>
          </a:lstStyle>
          <a:p>
            <a:pPr algn="l"/>
            <a:r>
              <a:rPr lang="en-US" dirty="0">
                <a:solidFill>
                  <a:schemeClr val="tx1"/>
                </a:solidFill>
              </a:rPr>
              <a:t>Opposing ideas </a:t>
            </a:r>
            <a:br>
              <a:rPr lang="en-US" dirty="0">
                <a:solidFill>
                  <a:schemeClr val="tx1"/>
                </a:solidFill>
              </a:rPr>
            </a:br>
            <a:r>
              <a:rPr lang="en-US" dirty="0">
                <a:solidFill>
                  <a:schemeClr val="tx1"/>
                </a:solidFill>
              </a:rPr>
              <a:t>with statements supported by graphics/images</a:t>
            </a:r>
          </a:p>
        </p:txBody>
      </p:sp>
      <p:sp>
        <p:nvSpPr>
          <p:cNvPr id="8" name="Text Placeholder 3">
            <a:extLst>
              <a:ext uri="{FF2B5EF4-FFF2-40B4-BE49-F238E27FC236}">
                <a16:creationId xmlns:a16="http://schemas.microsoft.com/office/drawing/2014/main" id="{DA604EF4-F41E-B445-A17E-62FBD29DE099}"/>
              </a:ext>
            </a:extLst>
          </p:cNvPr>
          <p:cNvSpPr>
            <a:spLocks noGrp="1"/>
          </p:cNvSpPr>
          <p:nvPr>
            <p:ph type="body" sz="quarter" idx="14" hasCustomPrompt="1"/>
          </p:nvPr>
        </p:nvSpPr>
        <p:spPr>
          <a:xfrm>
            <a:off x="7207431" y="6463076"/>
            <a:ext cx="1659370" cy="323850"/>
          </a:xfrm>
        </p:spPr>
        <p:txBody>
          <a:bodyPr/>
          <a:lstStyle>
            <a:lvl1pPr>
              <a:defRPr sz="800" baseline="0">
                <a:solidFill>
                  <a:schemeClr val="bg2"/>
                </a:solidFill>
              </a:defRPr>
            </a:lvl1pPr>
          </a:lstStyle>
          <a:p>
            <a:pPr lvl="0"/>
            <a:r>
              <a:rPr lang="en-US" dirty="0"/>
              <a:t>Confidential Proprietary Information</a:t>
            </a:r>
          </a:p>
        </p:txBody>
      </p:sp>
      <p:sp>
        <p:nvSpPr>
          <p:cNvPr id="11" name="Text Placeholder 6">
            <a:extLst>
              <a:ext uri="{FF2B5EF4-FFF2-40B4-BE49-F238E27FC236}">
                <a16:creationId xmlns:a16="http://schemas.microsoft.com/office/drawing/2014/main" id="{7B1A7E92-0B4E-C145-A23A-1272DFEBA755}"/>
              </a:ext>
            </a:extLst>
          </p:cNvPr>
          <p:cNvSpPr>
            <a:spLocks noGrp="1"/>
          </p:cNvSpPr>
          <p:nvPr>
            <p:ph type="body" sz="quarter" idx="15" hasCustomPrompt="1"/>
          </p:nvPr>
        </p:nvSpPr>
        <p:spPr>
          <a:xfrm>
            <a:off x="4392292" y="6480870"/>
            <a:ext cx="2304062" cy="244475"/>
          </a:xfrm>
        </p:spPr>
        <p:txBody>
          <a:bodyPr/>
          <a:lstStyle>
            <a:lvl1pPr>
              <a:defRPr sz="8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237938190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3 column layout w/ Titl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319" y="457200"/>
            <a:ext cx="9457359" cy="731520"/>
          </a:xfrm>
        </p:spPr>
        <p:txBody>
          <a:bodyPr anchor="t"/>
          <a:lstStyle>
            <a:lvl1pPr>
              <a:defRPr>
                <a:solidFill>
                  <a:schemeClr val="accent1"/>
                </a:solidFill>
              </a:defRPr>
            </a:lvl1pPr>
          </a:lstStyle>
          <a:p>
            <a:r>
              <a:rPr lang="en-US" dirty="0"/>
              <a:t>Title</a:t>
            </a:r>
          </a:p>
        </p:txBody>
      </p:sp>
      <p:sp>
        <p:nvSpPr>
          <p:cNvPr id="4" name="Content Placeholder 3"/>
          <p:cNvSpPr>
            <a:spLocks noGrp="1"/>
          </p:cNvSpPr>
          <p:nvPr>
            <p:ph sz="quarter" idx="10" hasCustomPrompt="1"/>
          </p:nvPr>
        </p:nvSpPr>
        <p:spPr>
          <a:xfrm>
            <a:off x="457319" y="1371600"/>
            <a:ext cx="3885930" cy="4838700"/>
          </a:xfrm>
        </p:spPr>
        <p:txBody>
          <a:bodyPr/>
          <a:lstStyle>
            <a:lvl1pPr>
              <a:defRPr sz="2000"/>
            </a:lvl1pPr>
            <a:lvl2pPr>
              <a:defRPr sz="1800"/>
            </a:lvl2pPr>
            <a:lvl3pPr>
              <a:defRPr sz="1600"/>
            </a:lvl3pPr>
            <a:lvl4pPr>
              <a:defRPr sz="1800"/>
            </a:lvl4pPr>
            <a:lvl5pPr>
              <a:defRPr sz="1800"/>
            </a:lvl5pPr>
          </a:lstStyle>
          <a:p>
            <a:pPr lvl="0"/>
            <a:r>
              <a:rPr lang="en-US" dirty="0"/>
              <a:t>First Level</a:t>
            </a:r>
          </a:p>
          <a:p>
            <a:pPr lvl="1"/>
            <a:r>
              <a:rPr lang="en-US" dirty="0"/>
              <a:t>Second Level</a:t>
            </a:r>
          </a:p>
          <a:p>
            <a:pPr lvl="2"/>
            <a:r>
              <a:rPr lang="en-US" dirty="0"/>
              <a:t>Third level</a:t>
            </a:r>
          </a:p>
        </p:txBody>
      </p:sp>
      <p:sp>
        <p:nvSpPr>
          <p:cNvPr id="6" name="Text Placeholder 3">
            <a:extLst>
              <a:ext uri="{FF2B5EF4-FFF2-40B4-BE49-F238E27FC236}">
                <a16:creationId xmlns:a16="http://schemas.microsoft.com/office/drawing/2014/main" id="{907EE6CB-CDB5-2D48-8610-759DE5A98C62}"/>
              </a:ext>
            </a:extLst>
          </p:cNvPr>
          <p:cNvSpPr>
            <a:spLocks noGrp="1"/>
          </p:cNvSpPr>
          <p:nvPr>
            <p:ph type="body" sz="quarter" idx="11" hasCustomPrompt="1"/>
          </p:nvPr>
        </p:nvSpPr>
        <p:spPr>
          <a:xfrm>
            <a:off x="7207431" y="6463076"/>
            <a:ext cx="1659370" cy="323850"/>
          </a:xfrm>
        </p:spPr>
        <p:txBody>
          <a:bodyPr/>
          <a:lstStyle>
            <a:lvl1pPr>
              <a:defRPr sz="800" baseline="0">
                <a:solidFill>
                  <a:schemeClr val="bg2"/>
                </a:solidFill>
              </a:defRPr>
            </a:lvl1pPr>
          </a:lstStyle>
          <a:p>
            <a:pPr lvl="0"/>
            <a:r>
              <a:rPr lang="en-US" dirty="0"/>
              <a:t>Confidential Proprietary Information</a:t>
            </a:r>
          </a:p>
        </p:txBody>
      </p:sp>
      <p:sp>
        <p:nvSpPr>
          <p:cNvPr id="7" name="Text Placeholder 6">
            <a:extLst>
              <a:ext uri="{FF2B5EF4-FFF2-40B4-BE49-F238E27FC236}">
                <a16:creationId xmlns:a16="http://schemas.microsoft.com/office/drawing/2014/main" id="{B5477AD0-9793-774E-8C1E-58F75D412B3C}"/>
              </a:ext>
            </a:extLst>
          </p:cNvPr>
          <p:cNvSpPr>
            <a:spLocks noGrp="1"/>
          </p:cNvSpPr>
          <p:nvPr>
            <p:ph type="body" sz="quarter" idx="12" hasCustomPrompt="1"/>
          </p:nvPr>
        </p:nvSpPr>
        <p:spPr>
          <a:xfrm>
            <a:off x="4392292" y="6480870"/>
            <a:ext cx="2304062" cy="244475"/>
          </a:xfrm>
        </p:spPr>
        <p:txBody>
          <a:bodyPr/>
          <a:lstStyle>
            <a:lvl1pPr>
              <a:defRPr sz="8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351354520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3 column layout w/ Title, header,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319" y="457200"/>
            <a:ext cx="9457359" cy="731520"/>
          </a:xfrm>
        </p:spPr>
        <p:txBody>
          <a:bodyPr anchor="t"/>
          <a:lstStyle>
            <a:lvl1pPr>
              <a:defRPr>
                <a:solidFill>
                  <a:schemeClr val="accent1"/>
                </a:solidFill>
              </a:defRPr>
            </a:lvl1pPr>
          </a:lstStyle>
          <a:p>
            <a:r>
              <a:rPr lang="en-US" dirty="0"/>
              <a:t>Title</a:t>
            </a:r>
          </a:p>
        </p:txBody>
      </p:sp>
      <p:sp>
        <p:nvSpPr>
          <p:cNvPr id="4" name="Content Placeholder 3"/>
          <p:cNvSpPr>
            <a:spLocks noGrp="1"/>
          </p:cNvSpPr>
          <p:nvPr>
            <p:ph sz="quarter" idx="10" hasCustomPrompt="1"/>
          </p:nvPr>
        </p:nvSpPr>
        <p:spPr>
          <a:xfrm>
            <a:off x="457319" y="1371600"/>
            <a:ext cx="3887212" cy="4838700"/>
          </a:xfrm>
        </p:spPr>
        <p:txBody>
          <a:bodyPr/>
          <a:lstStyle>
            <a:lvl1pPr>
              <a:spcBef>
                <a:spcPts val="1800"/>
              </a:spcBef>
              <a:defRPr sz="2000" b="1" i="0">
                <a:solidFill>
                  <a:schemeClr val="tx2"/>
                </a:solidFill>
                <a:latin typeface="+mn-lt"/>
                <a:cs typeface="Arial" charset="0"/>
              </a:defRPr>
            </a:lvl1pPr>
            <a:lvl2pPr marL="0" indent="0">
              <a:spcBef>
                <a:spcPts val="1200"/>
              </a:spcBef>
              <a:buFontTx/>
              <a:buNone/>
              <a:defRPr sz="2000">
                <a:latin typeface="+mn-lt"/>
              </a:defRPr>
            </a:lvl2pPr>
            <a:lvl3pPr marL="200025" indent="-200025">
              <a:spcBef>
                <a:spcPts val="600"/>
              </a:spcBef>
              <a:buFont typeface="Arial"/>
              <a:buChar char="•"/>
              <a:defRPr sz="1800">
                <a:latin typeface="+mn-lt"/>
              </a:defRPr>
            </a:lvl3pPr>
            <a:lvl4pPr marL="398463" indent="-200025">
              <a:buFont typeface="Lucida Grande"/>
              <a:buChar char="-"/>
              <a:defRPr sz="1600">
                <a:latin typeface="+mn-lt"/>
              </a:defRPr>
            </a:lvl4pPr>
            <a:lvl5pPr>
              <a:defRPr sz="1800"/>
            </a:lvl5pPr>
          </a:lstStyle>
          <a:p>
            <a:pPr lvl="0"/>
            <a:r>
              <a:rPr lang="en-US" dirty="0"/>
              <a:t>Header</a:t>
            </a:r>
          </a:p>
          <a:p>
            <a:pPr lvl="1"/>
            <a:r>
              <a:rPr lang="en-US" dirty="0"/>
              <a:t>First Level</a:t>
            </a:r>
          </a:p>
          <a:p>
            <a:pPr lvl="2"/>
            <a:r>
              <a:rPr lang="en-US" dirty="0"/>
              <a:t>Second Level</a:t>
            </a:r>
          </a:p>
          <a:p>
            <a:pPr lvl="3"/>
            <a:r>
              <a:rPr lang="en-US" dirty="0"/>
              <a:t>Third Level</a:t>
            </a:r>
          </a:p>
        </p:txBody>
      </p:sp>
      <p:sp>
        <p:nvSpPr>
          <p:cNvPr id="6" name="Text Placeholder 3">
            <a:extLst>
              <a:ext uri="{FF2B5EF4-FFF2-40B4-BE49-F238E27FC236}">
                <a16:creationId xmlns:a16="http://schemas.microsoft.com/office/drawing/2014/main" id="{DE73ADC8-3144-814C-B020-130A97611947}"/>
              </a:ext>
            </a:extLst>
          </p:cNvPr>
          <p:cNvSpPr>
            <a:spLocks noGrp="1"/>
          </p:cNvSpPr>
          <p:nvPr>
            <p:ph type="body" sz="quarter" idx="11" hasCustomPrompt="1"/>
          </p:nvPr>
        </p:nvSpPr>
        <p:spPr>
          <a:xfrm>
            <a:off x="7207431" y="6463076"/>
            <a:ext cx="1659370" cy="323850"/>
          </a:xfrm>
        </p:spPr>
        <p:txBody>
          <a:bodyPr/>
          <a:lstStyle>
            <a:lvl1pPr>
              <a:defRPr sz="800" baseline="0">
                <a:solidFill>
                  <a:schemeClr val="bg2"/>
                </a:solidFill>
              </a:defRPr>
            </a:lvl1pPr>
          </a:lstStyle>
          <a:p>
            <a:pPr lvl="0"/>
            <a:r>
              <a:rPr lang="en-US" dirty="0"/>
              <a:t>Confidential Proprietary Information</a:t>
            </a:r>
          </a:p>
        </p:txBody>
      </p:sp>
      <p:sp>
        <p:nvSpPr>
          <p:cNvPr id="9" name="Text Placeholder 6">
            <a:extLst>
              <a:ext uri="{FF2B5EF4-FFF2-40B4-BE49-F238E27FC236}">
                <a16:creationId xmlns:a16="http://schemas.microsoft.com/office/drawing/2014/main" id="{653885FD-54F1-1740-99A2-BF4D035D0F25}"/>
              </a:ext>
            </a:extLst>
          </p:cNvPr>
          <p:cNvSpPr>
            <a:spLocks noGrp="1"/>
          </p:cNvSpPr>
          <p:nvPr>
            <p:ph type="body" sz="quarter" idx="12" hasCustomPrompt="1"/>
          </p:nvPr>
        </p:nvSpPr>
        <p:spPr>
          <a:xfrm>
            <a:off x="4392292" y="6480870"/>
            <a:ext cx="2304062" cy="244475"/>
          </a:xfrm>
        </p:spPr>
        <p:txBody>
          <a:bodyPr/>
          <a:lstStyle>
            <a:lvl1pPr>
              <a:defRPr sz="8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425873782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Page - Reverse Logo">
    <p:spTree>
      <p:nvGrpSpPr>
        <p:cNvPr id="1" name=""/>
        <p:cNvGrpSpPr/>
        <p:nvPr/>
      </p:nvGrpSpPr>
      <p:grpSpPr>
        <a:xfrm>
          <a:off x="0" y="0"/>
          <a:ext cx="0" cy="0"/>
          <a:chOff x="0" y="0"/>
          <a:chExt cx="0" cy="0"/>
        </a:xfrm>
      </p:grpSpPr>
      <p:sp>
        <p:nvSpPr>
          <p:cNvPr id="5" name="Rectangle 4"/>
          <p:cNvSpPr/>
          <p:nvPr userDrawn="1"/>
        </p:nvSpPr>
        <p:spPr>
          <a:xfrm>
            <a:off x="1" y="0"/>
            <a:ext cx="1219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8" name="Content Placeholder 8">
            <a:extLst>
              <a:ext uri="{FF2B5EF4-FFF2-40B4-BE49-F238E27FC236}">
                <a16:creationId xmlns:a16="http://schemas.microsoft.com/office/drawing/2014/main" id="{30D243D2-BC3C-A440-8E6C-A5ED6CDC7D64}"/>
              </a:ext>
            </a:extLst>
          </p:cNvPr>
          <p:cNvSpPr txBox="1">
            <a:spLocks/>
          </p:cNvSpPr>
          <p:nvPr userDrawn="1"/>
        </p:nvSpPr>
        <p:spPr>
          <a:xfrm>
            <a:off x="11457507" y="6418626"/>
            <a:ext cx="734493" cy="228600"/>
          </a:xfrm>
          <a:prstGeom prst="rect">
            <a:avLst/>
          </a:prstGeom>
        </p:spPr>
        <p:txBody>
          <a:bodyPr anchor="ctr"/>
          <a:lstStyle>
            <a:lvl1pPr marL="0" indent="0" algn="l" defTabSz="914400" rtl="0" eaLnBrk="1" latinLnBrk="0" hangingPunct="1">
              <a:spcBef>
                <a:spcPts val="600"/>
              </a:spcBef>
              <a:spcAft>
                <a:spcPts val="0"/>
              </a:spcAft>
              <a:buClrTx/>
              <a:buFontTx/>
              <a:buNone/>
              <a:tabLst>
                <a:tab pos="1201738" algn="l"/>
              </a:tabLst>
              <a:defRPr sz="800" b="0" i="0" kern="1200">
                <a:solidFill>
                  <a:schemeClr val="tx2"/>
                </a:solidFill>
                <a:latin typeface="Open Sans"/>
                <a:ea typeface="+mn-ea"/>
                <a:cs typeface="Open Sans"/>
              </a:defRPr>
            </a:lvl1pPr>
            <a:lvl2pPr marL="200025"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2pPr>
            <a:lvl3pPr marL="398463" indent="-200025"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3pPr>
            <a:lvl4pPr marL="622300"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4pPr>
            <a:lvl5pPr marL="806450" indent="-182563"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800" b="0" i="0" dirty="0">
                <a:solidFill>
                  <a:schemeClr val="bg1"/>
                </a:solidFill>
                <a:latin typeface="Arial" charset="0"/>
                <a:cs typeface="Arial" charset="0"/>
              </a:rPr>
              <a:t> </a:t>
            </a:r>
            <a:fld id="{38743595-4496-5147-A886-7D133864DF76}" type="slidenum">
              <a:rPr lang="en-US" sz="800" b="0" i="0" smtClean="0">
                <a:solidFill>
                  <a:schemeClr val="bg1"/>
                </a:solidFill>
                <a:latin typeface="Arial" charset="0"/>
                <a:ea typeface="Arial" charset="0"/>
                <a:cs typeface="Arial" charset="0"/>
              </a:rPr>
              <a:pPr algn="ctr"/>
              <a:t>‹#›</a:t>
            </a:fld>
            <a:endParaRPr lang="en-US" sz="800" b="0" i="0" dirty="0">
              <a:solidFill>
                <a:schemeClr val="bg1"/>
              </a:solidFill>
              <a:latin typeface="Arial" charset="0"/>
              <a:ea typeface="Arial" charset="0"/>
              <a:cs typeface="Arial" charset="0"/>
            </a:endParaRPr>
          </a:p>
        </p:txBody>
      </p:sp>
      <p:pic>
        <p:nvPicPr>
          <p:cNvPr id="12" name="Picture 11">
            <a:extLst>
              <a:ext uri="{FF2B5EF4-FFF2-40B4-BE49-F238E27FC236}">
                <a16:creationId xmlns:a16="http://schemas.microsoft.com/office/drawing/2014/main" id="{20A6CA77-4A88-D242-9E7A-7B4965431CC6}"/>
              </a:ext>
            </a:extLst>
          </p:cNvPr>
          <p:cNvPicPr>
            <a:picLocks noChangeAspect="1"/>
          </p:cNvPicPr>
          <p:nvPr userDrawn="1"/>
        </p:nvPicPr>
        <p:blipFill rotWithShape="1">
          <a:blip r:embed="rId2" cstate="email">
            <a:extLst>
              <a:ext uri="{28A0092B-C50C-407E-A947-70E740481C1C}">
                <a14:useLocalDpi xmlns:a14="http://schemas.microsoft.com/office/drawing/2010/main" val="0"/>
              </a:ext>
            </a:extLst>
          </a:blip>
          <a:srcRect l="1" r="778" b="-5722"/>
          <a:stretch/>
        </p:blipFill>
        <p:spPr>
          <a:xfrm>
            <a:off x="274037" y="6215045"/>
            <a:ext cx="1677192" cy="693755"/>
          </a:xfrm>
          <a:prstGeom prst="rect">
            <a:avLst/>
          </a:prstGeom>
        </p:spPr>
      </p:pic>
      <p:sp>
        <p:nvSpPr>
          <p:cNvPr id="13" name="Title 1">
            <a:extLst>
              <a:ext uri="{FF2B5EF4-FFF2-40B4-BE49-F238E27FC236}">
                <a16:creationId xmlns:a16="http://schemas.microsoft.com/office/drawing/2014/main" id="{8AC0D03F-F761-764B-8C25-975C1CFF96A1}"/>
              </a:ext>
            </a:extLst>
          </p:cNvPr>
          <p:cNvSpPr>
            <a:spLocks noGrp="1"/>
          </p:cNvSpPr>
          <p:nvPr>
            <p:ph type="ctrTitle" hasCustomPrompt="1"/>
          </p:nvPr>
        </p:nvSpPr>
        <p:spPr bwMode="white">
          <a:xfrm>
            <a:off x="455732" y="3987483"/>
            <a:ext cx="6796120" cy="1215588"/>
          </a:xfrm>
        </p:spPr>
        <p:txBody>
          <a:bodyPr anchor="b"/>
          <a:lstStyle>
            <a:lvl1pPr algn="l">
              <a:lnSpc>
                <a:spcPct val="80000"/>
              </a:lnSpc>
              <a:defRPr sz="4800" b="1" i="0" cap="none" baseline="0">
                <a:solidFill>
                  <a:srgbClr val="FFFFFF"/>
                </a:solidFill>
                <a:latin typeface="+mj-lt"/>
                <a:cs typeface="Georgia Bold" charset="0"/>
              </a:defRPr>
            </a:lvl1pPr>
          </a:lstStyle>
          <a:p>
            <a:r>
              <a:rPr lang="en-US" dirty="0"/>
              <a:t>Presentation Title</a:t>
            </a:r>
          </a:p>
        </p:txBody>
      </p:sp>
      <p:sp>
        <p:nvSpPr>
          <p:cNvPr id="14" name="Subtitle 2">
            <a:extLst>
              <a:ext uri="{FF2B5EF4-FFF2-40B4-BE49-F238E27FC236}">
                <a16:creationId xmlns:a16="http://schemas.microsoft.com/office/drawing/2014/main" id="{CDE42373-4557-BB4F-9297-F9E4DB718369}"/>
              </a:ext>
            </a:extLst>
          </p:cNvPr>
          <p:cNvSpPr>
            <a:spLocks noGrp="1"/>
          </p:cNvSpPr>
          <p:nvPr>
            <p:ph type="subTitle" idx="1" hasCustomPrompt="1"/>
          </p:nvPr>
        </p:nvSpPr>
        <p:spPr bwMode="white">
          <a:xfrm>
            <a:off x="455732" y="5345291"/>
            <a:ext cx="5195145" cy="335328"/>
          </a:xfrm>
        </p:spPr>
        <p:txBody>
          <a:bodyPr anchor="t">
            <a:noAutofit/>
          </a:bodyPr>
          <a:lstStyle>
            <a:lvl1pPr marL="0" indent="0" algn="l">
              <a:lnSpc>
                <a:spcPct val="80000"/>
              </a:lnSpc>
              <a:spcBef>
                <a:spcPts val="300"/>
              </a:spcBef>
              <a:buNone/>
              <a:defRPr sz="1400" b="0" i="0" cap="none" spc="0" baseline="0">
                <a:solidFill>
                  <a:srgbClr val="FFFFFF"/>
                </a:solidFill>
                <a:latin typeface="+mn-lt"/>
                <a:cs typeface="Arial" charset="0"/>
              </a:defRPr>
            </a:lvl1pPr>
            <a:lvl2pPr marL="456758" indent="0" algn="ctr">
              <a:buNone/>
              <a:defRPr>
                <a:solidFill>
                  <a:schemeClr val="tx1">
                    <a:tint val="75000"/>
                  </a:schemeClr>
                </a:solidFill>
              </a:defRPr>
            </a:lvl2pPr>
            <a:lvl3pPr marL="913514" indent="0" algn="ctr">
              <a:buNone/>
              <a:defRPr>
                <a:solidFill>
                  <a:schemeClr val="tx1">
                    <a:tint val="75000"/>
                  </a:schemeClr>
                </a:solidFill>
              </a:defRPr>
            </a:lvl3pPr>
            <a:lvl4pPr marL="1370274" indent="0" algn="ctr">
              <a:buNone/>
              <a:defRPr>
                <a:solidFill>
                  <a:schemeClr val="tx1">
                    <a:tint val="75000"/>
                  </a:schemeClr>
                </a:solidFill>
              </a:defRPr>
            </a:lvl4pPr>
            <a:lvl5pPr marL="1827029" indent="0" algn="ctr">
              <a:buNone/>
              <a:defRPr>
                <a:solidFill>
                  <a:schemeClr val="tx1">
                    <a:tint val="75000"/>
                  </a:schemeClr>
                </a:solidFill>
              </a:defRPr>
            </a:lvl5pPr>
            <a:lvl6pPr marL="2283788" indent="0" algn="ctr">
              <a:buNone/>
              <a:defRPr>
                <a:solidFill>
                  <a:schemeClr val="tx1">
                    <a:tint val="75000"/>
                  </a:schemeClr>
                </a:solidFill>
              </a:defRPr>
            </a:lvl6pPr>
            <a:lvl7pPr marL="2740546" indent="0" algn="ctr">
              <a:buNone/>
              <a:defRPr>
                <a:solidFill>
                  <a:schemeClr val="tx1">
                    <a:tint val="75000"/>
                  </a:schemeClr>
                </a:solidFill>
              </a:defRPr>
            </a:lvl7pPr>
            <a:lvl8pPr marL="3197300" indent="0" algn="ctr">
              <a:buNone/>
              <a:defRPr>
                <a:solidFill>
                  <a:schemeClr val="tx1">
                    <a:tint val="75000"/>
                  </a:schemeClr>
                </a:solidFill>
              </a:defRPr>
            </a:lvl8pPr>
            <a:lvl9pPr marL="3654061" indent="0" algn="ctr">
              <a:buNone/>
              <a:defRPr>
                <a:solidFill>
                  <a:schemeClr val="tx1">
                    <a:tint val="75000"/>
                  </a:schemeClr>
                </a:solidFill>
              </a:defRPr>
            </a:lvl9pPr>
          </a:lstStyle>
          <a:p>
            <a:r>
              <a:rPr lang="en-US" dirty="0"/>
              <a:t>Presentation subtitle</a:t>
            </a:r>
          </a:p>
        </p:txBody>
      </p:sp>
    </p:spTree>
    <p:extLst>
      <p:ext uri="{BB962C8B-B14F-4D97-AF65-F5344CB8AC3E}">
        <p14:creationId xmlns:p14="http://schemas.microsoft.com/office/powerpoint/2010/main" val="334757451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imple Layout - 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319" y="457200"/>
            <a:ext cx="9457359" cy="731520"/>
          </a:xfrm>
        </p:spPr>
        <p:txBody>
          <a:bodyPr anchor="t"/>
          <a:lstStyle>
            <a:lvl1pPr>
              <a:defRPr>
                <a:solidFill>
                  <a:schemeClr val="accent1"/>
                </a:solidFill>
              </a:defRPr>
            </a:lvl1pPr>
          </a:lstStyle>
          <a:p>
            <a:r>
              <a:rPr lang="en-US" dirty="0"/>
              <a:t>Title</a:t>
            </a:r>
          </a:p>
        </p:txBody>
      </p:sp>
      <p:sp>
        <p:nvSpPr>
          <p:cNvPr id="7" name="Text Placeholder 3">
            <a:extLst>
              <a:ext uri="{FF2B5EF4-FFF2-40B4-BE49-F238E27FC236}">
                <a16:creationId xmlns:a16="http://schemas.microsoft.com/office/drawing/2014/main" id="{F0D4BBCD-C94D-D142-B586-78DE00C580E4}"/>
              </a:ext>
            </a:extLst>
          </p:cNvPr>
          <p:cNvSpPr>
            <a:spLocks noGrp="1"/>
          </p:cNvSpPr>
          <p:nvPr>
            <p:ph type="body" sz="quarter" idx="11" hasCustomPrompt="1"/>
          </p:nvPr>
        </p:nvSpPr>
        <p:spPr>
          <a:xfrm>
            <a:off x="7207431" y="6463076"/>
            <a:ext cx="1659370" cy="323850"/>
          </a:xfrm>
        </p:spPr>
        <p:txBody>
          <a:bodyPr/>
          <a:lstStyle>
            <a:lvl1pPr>
              <a:defRPr sz="800" baseline="0">
                <a:solidFill>
                  <a:schemeClr val="bg2"/>
                </a:solidFill>
              </a:defRPr>
            </a:lvl1pPr>
          </a:lstStyle>
          <a:p>
            <a:pPr lvl="0"/>
            <a:r>
              <a:rPr lang="en-US" dirty="0"/>
              <a:t>Confidential Proprietary Information</a:t>
            </a:r>
          </a:p>
        </p:txBody>
      </p:sp>
      <p:sp>
        <p:nvSpPr>
          <p:cNvPr id="8" name="Text Placeholder 6">
            <a:extLst>
              <a:ext uri="{FF2B5EF4-FFF2-40B4-BE49-F238E27FC236}">
                <a16:creationId xmlns:a16="http://schemas.microsoft.com/office/drawing/2014/main" id="{B7F83008-2E35-8243-8E81-AEC51BC5EEEE}"/>
              </a:ext>
            </a:extLst>
          </p:cNvPr>
          <p:cNvSpPr>
            <a:spLocks noGrp="1"/>
          </p:cNvSpPr>
          <p:nvPr>
            <p:ph type="body" sz="quarter" idx="12" hasCustomPrompt="1"/>
          </p:nvPr>
        </p:nvSpPr>
        <p:spPr>
          <a:xfrm>
            <a:off x="4392292" y="6480870"/>
            <a:ext cx="2304062" cy="244475"/>
          </a:xfrm>
        </p:spPr>
        <p:txBody>
          <a:bodyPr/>
          <a:lstStyle>
            <a:lvl1pPr>
              <a:defRPr sz="8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323963845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2 page Image layout w/ Statemen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E3D4699-D2FE-B745-9E79-959D810C1D11}"/>
              </a:ext>
            </a:extLst>
          </p:cNvPr>
          <p:cNvSpPr/>
          <p:nvPr userDrawn="1"/>
        </p:nvSpPr>
        <p:spPr>
          <a:xfrm>
            <a:off x="0" y="0"/>
            <a:ext cx="6094344" cy="621792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3" name="Title 1">
            <a:extLst>
              <a:ext uri="{FF2B5EF4-FFF2-40B4-BE49-F238E27FC236}">
                <a16:creationId xmlns:a16="http://schemas.microsoft.com/office/drawing/2014/main" id="{34C1DF0D-FF9A-7B4F-8D13-A4E9D520B30A}"/>
              </a:ext>
            </a:extLst>
          </p:cNvPr>
          <p:cNvSpPr>
            <a:spLocks noGrp="1"/>
          </p:cNvSpPr>
          <p:nvPr>
            <p:ph type="ctrTitle" hasCustomPrompt="1"/>
          </p:nvPr>
        </p:nvSpPr>
        <p:spPr>
          <a:xfrm>
            <a:off x="457319" y="455613"/>
            <a:ext cx="5375157" cy="5428352"/>
          </a:xfrm>
        </p:spPr>
        <p:txBody>
          <a:bodyPr anchor="ctr"/>
          <a:lstStyle>
            <a:lvl1pPr algn="l">
              <a:lnSpc>
                <a:spcPct val="80000"/>
              </a:lnSpc>
              <a:defRPr sz="4800" b="1" i="0">
                <a:solidFill>
                  <a:schemeClr val="bg1"/>
                </a:solidFill>
                <a:latin typeface="+mj-lt"/>
                <a:ea typeface="Georgia Bold" charset="0"/>
                <a:cs typeface="Georgia Bold" charset="0"/>
              </a:defRPr>
            </a:lvl1pPr>
          </a:lstStyle>
          <a:p>
            <a:r>
              <a:rPr lang="en-US" dirty="0"/>
              <a:t>Statement with Image</a:t>
            </a:r>
          </a:p>
        </p:txBody>
      </p:sp>
      <p:sp>
        <p:nvSpPr>
          <p:cNvPr id="4" name="Picture Placeholder 5">
            <a:extLst>
              <a:ext uri="{FF2B5EF4-FFF2-40B4-BE49-F238E27FC236}">
                <a16:creationId xmlns:a16="http://schemas.microsoft.com/office/drawing/2014/main" id="{8A375DD5-750A-5848-BA73-53FB6274D8F0}"/>
              </a:ext>
            </a:extLst>
          </p:cNvPr>
          <p:cNvSpPr>
            <a:spLocks noGrp="1"/>
          </p:cNvSpPr>
          <p:nvPr>
            <p:ph type="pic" sz="quarter" idx="11" hasCustomPrompt="1"/>
          </p:nvPr>
        </p:nvSpPr>
        <p:spPr>
          <a:xfrm>
            <a:off x="6087074" y="0"/>
            <a:ext cx="6104926" cy="6217920"/>
          </a:xfrm>
          <a:solidFill>
            <a:schemeClr val="bg1">
              <a:lumMod val="95000"/>
            </a:schemeClr>
          </a:solidFill>
        </p:spPr>
        <p:txBody>
          <a:bodyPr anchor="ctr"/>
          <a:lstStyle>
            <a:lvl1pPr algn="ctr">
              <a:defRPr sz="9600" b="0" i="0">
                <a:solidFill>
                  <a:schemeClr val="bg1">
                    <a:lumMod val="85000"/>
                  </a:schemeClr>
                </a:solidFill>
                <a:latin typeface="+mn-lt"/>
                <a:cs typeface="Arial" charset="0"/>
              </a:defRPr>
            </a:lvl1pPr>
          </a:lstStyle>
          <a:p>
            <a:r>
              <a:rPr lang="en-US" dirty="0"/>
              <a:t>IMAGE</a:t>
            </a:r>
          </a:p>
        </p:txBody>
      </p:sp>
      <p:sp>
        <p:nvSpPr>
          <p:cNvPr id="9" name="Text Placeholder 3">
            <a:extLst>
              <a:ext uri="{FF2B5EF4-FFF2-40B4-BE49-F238E27FC236}">
                <a16:creationId xmlns:a16="http://schemas.microsoft.com/office/drawing/2014/main" id="{5F4EAF3A-1C47-2549-8829-7421B4DAD1F3}"/>
              </a:ext>
            </a:extLst>
          </p:cNvPr>
          <p:cNvSpPr>
            <a:spLocks noGrp="1"/>
          </p:cNvSpPr>
          <p:nvPr>
            <p:ph type="body" sz="quarter" idx="12" hasCustomPrompt="1"/>
          </p:nvPr>
        </p:nvSpPr>
        <p:spPr>
          <a:xfrm>
            <a:off x="7207431" y="6463076"/>
            <a:ext cx="1659370" cy="323850"/>
          </a:xfrm>
        </p:spPr>
        <p:txBody>
          <a:bodyPr/>
          <a:lstStyle>
            <a:lvl1pPr>
              <a:defRPr sz="800" baseline="0">
                <a:solidFill>
                  <a:schemeClr val="bg2"/>
                </a:solidFill>
              </a:defRPr>
            </a:lvl1pPr>
          </a:lstStyle>
          <a:p>
            <a:pPr lvl="0"/>
            <a:r>
              <a:rPr lang="en-US" dirty="0"/>
              <a:t>Confidential Proprietary Information</a:t>
            </a:r>
          </a:p>
        </p:txBody>
      </p:sp>
      <p:sp>
        <p:nvSpPr>
          <p:cNvPr id="10" name="Text Placeholder 6">
            <a:extLst>
              <a:ext uri="{FF2B5EF4-FFF2-40B4-BE49-F238E27FC236}">
                <a16:creationId xmlns:a16="http://schemas.microsoft.com/office/drawing/2014/main" id="{9F4C2EC0-9229-404B-A5C8-2C5B7EDA4F25}"/>
              </a:ext>
            </a:extLst>
          </p:cNvPr>
          <p:cNvSpPr>
            <a:spLocks noGrp="1"/>
          </p:cNvSpPr>
          <p:nvPr>
            <p:ph type="body" sz="quarter" idx="13" hasCustomPrompt="1"/>
          </p:nvPr>
        </p:nvSpPr>
        <p:spPr>
          <a:xfrm>
            <a:off x="4392292" y="6480870"/>
            <a:ext cx="2304062" cy="244475"/>
          </a:xfrm>
        </p:spPr>
        <p:txBody>
          <a:bodyPr/>
          <a:lstStyle>
            <a:lvl1pPr>
              <a:defRPr sz="8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391738572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text layout with 1/4 column block">
    <p:spTree>
      <p:nvGrpSpPr>
        <p:cNvPr id="1" name=""/>
        <p:cNvGrpSpPr/>
        <p:nvPr/>
      </p:nvGrpSpPr>
      <p:grpSpPr>
        <a:xfrm>
          <a:off x="0" y="0"/>
          <a:ext cx="0" cy="0"/>
          <a:chOff x="0" y="0"/>
          <a:chExt cx="0" cy="0"/>
        </a:xfrm>
      </p:grpSpPr>
      <p:sp>
        <p:nvSpPr>
          <p:cNvPr id="5" name="Rectangle 4"/>
          <p:cNvSpPr/>
          <p:nvPr userDrawn="1"/>
        </p:nvSpPr>
        <p:spPr>
          <a:xfrm>
            <a:off x="9128238" y="0"/>
            <a:ext cx="306376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b="0" i="0" dirty="0">
              <a:latin typeface="Arial" charset="0"/>
            </a:endParaRPr>
          </a:p>
        </p:txBody>
      </p:sp>
      <p:sp>
        <p:nvSpPr>
          <p:cNvPr id="2" name="Title 1"/>
          <p:cNvSpPr>
            <a:spLocks noGrp="1"/>
          </p:cNvSpPr>
          <p:nvPr>
            <p:ph type="title" hasCustomPrompt="1"/>
          </p:nvPr>
        </p:nvSpPr>
        <p:spPr>
          <a:xfrm>
            <a:off x="457319" y="457200"/>
            <a:ext cx="8409482" cy="731520"/>
          </a:xfrm>
        </p:spPr>
        <p:txBody>
          <a:bodyPr anchor="t"/>
          <a:lstStyle>
            <a:lvl1pPr>
              <a:defRPr sz="2800" b="1" i="0">
                <a:solidFill>
                  <a:schemeClr val="accent1"/>
                </a:solidFill>
                <a:latin typeface="+mj-lt"/>
                <a:ea typeface="Georgia Bold" charset="0"/>
                <a:cs typeface="Georgia Bold" charset="0"/>
              </a:defRPr>
            </a:lvl1pPr>
          </a:lstStyle>
          <a:p>
            <a:r>
              <a:rPr lang="en-US" dirty="0"/>
              <a:t>Title</a:t>
            </a:r>
          </a:p>
        </p:txBody>
      </p:sp>
      <p:sp>
        <p:nvSpPr>
          <p:cNvPr id="4" name="Content Placeholder 3"/>
          <p:cNvSpPr>
            <a:spLocks noGrp="1"/>
          </p:cNvSpPr>
          <p:nvPr>
            <p:ph sz="quarter" idx="10" hasCustomPrompt="1"/>
          </p:nvPr>
        </p:nvSpPr>
        <p:spPr>
          <a:xfrm>
            <a:off x="457317" y="1371600"/>
            <a:ext cx="8411531" cy="4838700"/>
          </a:xfrm>
        </p:spPr>
        <p:txBody>
          <a:bodyPr/>
          <a:lstStyle>
            <a:lvl1pPr>
              <a:defRPr sz="2000"/>
            </a:lvl1pPr>
            <a:lvl2pPr>
              <a:defRPr sz="1800"/>
            </a:lvl2pPr>
            <a:lvl3pPr>
              <a:defRPr sz="1600"/>
            </a:lvl3pPr>
            <a:lvl4pPr>
              <a:defRPr sz="1800"/>
            </a:lvl4pPr>
            <a:lvl5pPr>
              <a:defRPr sz="1800"/>
            </a:lvl5pPr>
          </a:lstStyle>
          <a:p>
            <a:pPr lvl="0"/>
            <a:r>
              <a:rPr lang="en-US" dirty="0"/>
              <a:t>First Level</a:t>
            </a:r>
          </a:p>
          <a:p>
            <a:pPr lvl="1"/>
            <a:r>
              <a:rPr lang="en-US" dirty="0"/>
              <a:t>Second Level</a:t>
            </a:r>
          </a:p>
          <a:p>
            <a:pPr lvl="2"/>
            <a:r>
              <a:rPr lang="en-US" dirty="0"/>
              <a:t>Third Level</a:t>
            </a:r>
          </a:p>
        </p:txBody>
      </p:sp>
      <p:sp>
        <p:nvSpPr>
          <p:cNvPr id="10" name="Text Placeholder 3">
            <a:extLst>
              <a:ext uri="{FF2B5EF4-FFF2-40B4-BE49-F238E27FC236}">
                <a16:creationId xmlns:a16="http://schemas.microsoft.com/office/drawing/2014/main" id="{C83ECFA4-BF7A-F940-99FB-09DBCE850614}"/>
              </a:ext>
            </a:extLst>
          </p:cNvPr>
          <p:cNvSpPr>
            <a:spLocks noGrp="1"/>
          </p:cNvSpPr>
          <p:nvPr>
            <p:ph type="body" sz="quarter" idx="11" hasCustomPrompt="1"/>
          </p:nvPr>
        </p:nvSpPr>
        <p:spPr>
          <a:xfrm>
            <a:off x="7207431" y="6463076"/>
            <a:ext cx="1659370" cy="323850"/>
          </a:xfrm>
        </p:spPr>
        <p:txBody>
          <a:bodyPr/>
          <a:lstStyle>
            <a:lvl1pPr>
              <a:defRPr sz="800" baseline="0">
                <a:solidFill>
                  <a:schemeClr val="bg2"/>
                </a:solidFill>
              </a:defRPr>
            </a:lvl1pPr>
          </a:lstStyle>
          <a:p>
            <a:pPr lvl="0"/>
            <a:r>
              <a:rPr lang="en-US" dirty="0"/>
              <a:t>Confidential Proprietary Information</a:t>
            </a:r>
          </a:p>
        </p:txBody>
      </p:sp>
      <p:sp>
        <p:nvSpPr>
          <p:cNvPr id="11" name="Text Placeholder 6">
            <a:extLst>
              <a:ext uri="{FF2B5EF4-FFF2-40B4-BE49-F238E27FC236}">
                <a16:creationId xmlns:a16="http://schemas.microsoft.com/office/drawing/2014/main" id="{E36B653D-6566-2148-BB67-F9F6AFF76F1D}"/>
              </a:ext>
            </a:extLst>
          </p:cNvPr>
          <p:cNvSpPr>
            <a:spLocks noGrp="1"/>
          </p:cNvSpPr>
          <p:nvPr>
            <p:ph type="body" sz="quarter" idx="12" hasCustomPrompt="1"/>
          </p:nvPr>
        </p:nvSpPr>
        <p:spPr>
          <a:xfrm>
            <a:off x="4392292" y="6480870"/>
            <a:ext cx="2304062" cy="244475"/>
          </a:xfrm>
        </p:spPr>
        <p:txBody>
          <a:bodyPr/>
          <a:lstStyle>
            <a:lvl1pPr>
              <a:defRPr sz="8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357196981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header/text layout with 1/4 block">
    <p:spTree>
      <p:nvGrpSpPr>
        <p:cNvPr id="1" name=""/>
        <p:cNvGrpSpPr/>
        <p:nvPr/>
      </p:nvGrpSpPr>
      <p:grpSpPr>
        <a:xfrm>
          <a:off x="0" y="0"/>
          <a:ext cx="0" cy="0"/>
          <a:chOff x="0" y="0"/>
          <a:chExt cx="0" cy="0"/>
        </a:xfrm>
      </p:grpSpPr>
      <p:sp>
        <p:nvSpPr>
          <p:cNvPr id="5" name="Rectangle 4"/>
          <p:cNvSpPr/>
          <p:nvPr userDrawn="1"/>
        </p:nvSpPr>
        <p:spPr>
          <a:xfrm>
            <a:off x="9128238" y="0"/>
            <a:ext cx="306376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b="0" i="0" dirty="0">
              <a:solidFill>
                <a:schemeClr val="accent2"/>
              </a:solidFill>
              <a:latin typeface="Arial" charset="0"/>
            </a:endParaRPr>
          </a:p>
        </p:txBody>
      </p:sp>
      <p:sp>
        <p:nvSpPr>
          <p:cNvPr id="2" name="Title 1"/>
          <p:cNvSpPr>
            <a:spLocks noGrp="1"/>
          </p:cNvSpPr>
          <p:nvPr>
            <p:ph type="title" hasCustomPrompt="1"/>
          </p:nvPr>
        </p:nvSpPr>
        <p:spPr>
          <a:xfrm>
            <a:off x="457319" y="457200"/>
            <a:ext cx="8409482" cy="731520"/>
          </a:xfrm>
        </p:spPr>
        <p:txBody>
          <a:bodyPr anchor="t"/>
          <a:lstStyle>
            <a:lvl1pPr>
              <a:defRPr sz="2800" b="1" i="0">
                <a:solidFill>
                  <a:schemeClr val="accent1"/>
                </a:solidFill>
                <a:latin typeface="+mj-lt"/>
                <a:ea typeface="Georgia Bold" charset="0"/>
                <a:cs typeface="Georgia Bold" charset="0"/>
              </a:defRPr>
            </a:lvl1pPr>
          </a:lstStyle>
          <a:p>
            <a:r>
              <a:rPr lang="en-US" dirty="0"/>
              <a:t>Title</a:t>
            </a:r>
          </a:p>
        </p:txBody>
      </p:sp>
      <p:sp>
        <p:nvSpPr>
          <p:cNvPr id="8" name="Content Placeholder 3"/>
          <p:cNvSpPr>
            <a:spLocks noGrp="1"/>
          </p:cNvSpPr>
          <p:nvPr>
            <p:ph sz="quarter" idx="10" hasCustomPrompt="1"/>
          </p:nvPr>
        </p:nvSpPr>
        <p:spPr>
          <a:xfrm>
            <a:off x="457319" y="1371600"/>
            <a:ext cx="8414671" cy="4838700"/>
          </a:xfrm>
        </p:spPr>
        <p:txBody>
          <a:bodyPr/>
          <a:lstStyle>
            <a:lvl1pPr>
              <a:spcBef>
                <a:spcPts val="1800"/>
              </a:spcBef>
              <a:defRPr sz="2000" b="1" i="0">
                <a:solidFill>
                  <a:schemeClr val="tx2"/>
                </a:solidFill>
                <a:latin typeface="+mn-lt"/>
                <a:cs typeface="Arial" charset="0"/>
              </a:defRPr>
            </a:lvl1pPr>
            <a:lvl2pPr marL="0" indent="0">
              <a:spcBef>
                <a:spcPts val="1200"/>
              </a:spcBef>
              <a:buFontTx/>
              <a:buNone/>
              <a:defRPr sz="2000">
                <a:latin typeface="+mn-lt"/>
              </a:defRPr>
            </a:lvl2pPr>
            <a:lvl3pPr marL="200025" indent="-200025">
              <a:spcBef>
                <a:spcPts val="600"/>
              </a:spcBef>
              <a:buFont typeface="Arial"/>
              <a:buChar char="•"/>
              <a:defRPr sz="1800">
                <a:latin typeface="+mn-lt"/>
              </a:defRPr>
            </a:lvl3pPr>
            <a:lvl4pPr marL="398463" indent="-200025">
              <a:buFont typeface="Lucida Grande"/>
              <a:buChar char="-"/>
              <a:defRPr sz="1600">
                <a:latin typeface="+mn-lt"/>
              </a:defRPr>
            </a:lvl4pPr>
            <a:lvl5pPr>
              <a:defRPr sz="1800"/>
            </a:lvl5pPr>
          </a:lstStyle>
          <a:p>
            <a:pPr lvl="0"/>
            <a:r>
              <a:rPr lang="en-US" dirty="0"/>
              <a:t>Header</a:t>
            </a:r>
          </a:p>
          <a:p>
            <a:pPr lvl="1"/>
            <a:r>
              <a:rPr lang="en-US" dirty="0"/>
              <a:t>First Level </a:t>
            </a:r>
          </a:p>
          <a:p>
            <a:pPr lvl="2"/>
            <a:r>
              <a:rPr lang="en-US" dirty="0"/>
              <a:t>Second Level</a:t>
            </a:r>
          </a:p>
          <a:p>
            <a:pPr lvl="3"/>
            <a:r>
              <a:rPr lang="en-US" dirty="0"/>
              <a:t>Third Level</a:t>
            </a:r>
          </a:p>
        </p:txBody>
      </p:sp>
      <p:sp>
        <p:nvSpPr>
          <p:cNvPr id="9" name="Text Placeholder 3">
            <a:extLst>
              <a:ext uri="{FF2B5EF4-FFF2-40B4-BE49-F238E27FC236}">
                <a16:creationId xmlns:a16="http://schemas.microsoft.com/office/drawing/2014/main" id="{5B5AF605-BA41-0C40-B302-1C5A18F230C1}"/>
              </a:ext>
            </a:extLst>
          </p:cNvPr>
          <p:cNvSpPr>
            <a:spLocks noGrp="1"/>
          </p:cNvSpPr>
          <p:nvPr>
            <p:ph type="body" sz="quarter" idx="11" hasCustomPrompt="1"/>
          </p:nvPr>
        </p:nvSpPr>
        <p:spPr>
          <a:xfrm>
            <a:off x="7207431" y="6463076"/>
            <a:ext cx="1659370" cy="323850"/>
          </a:xfrm>
        </p:spPr>
        <p:txBody>
          <a:bodyPr/>
          <a:lstStyle>
            <a:lvl1pPr>
              <a:defRPr sz="800" baseline="0">
                <a:solidFill>
                  <a:schemeClr val="bg2"/>
                </a:solidFill>
              </a:defRPr>
            </a:lvl1pPr>
          </a:lstStyle>
          <a:p>
            <a:pPr lvl="0"/>
            <a:r>
              <a:rPr lang="en-US" dirty="0"/>
              <a:t>Confidential Proprietary Information</a:t>
            </a:r>
          </a:p>
        </p:txBody>
      </p:sp>
      <p:sp>
        <p:nvSpPr>
          <p:cNvPr id="10" name="Text Placeholder 6">
            <a:extLst>
              <a:ext uri="{FF2B5EF4-FFF2-40B4-BE49-F238E27FC236}">
                <a16:creationId xmlns:a16="http://schemas.microsoft.com/office/drawing/2014/main" id="{993E8A58-3B46-8C44-B1DB-F0A1F88D5389}"/>
              </a:ext>
            </a:extLst>
          </p:cNvPr>
          <p:cNvSpPr>
            <a:spLocks noGrp="1"/>
          </p:cNvSpPr>
          <p:nvPr>
            <p:ph type="body" sz="quarter" idx="12" hasCustomPrompt="1"/>
          </p:nvPr>
        </p:nvSpPr>
        <p:spPr>
          <a:xfrm>
            <a:off x="4392292" y="6480870"/>
            <a:ext cx="2304062" cy="244475"/>
          </a:xfrm>
        </p:spPr>
        <p:txBody>
          <a:bodyPr/>
          <a:lstStyle>
            <a:lvl1pPr>
              <a:defRPr sz="8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111129752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Objectives/Solutions/Results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319" y="457200"/>
            <a:ext cx="8409482" cy="731520"/>
          </a:xfrm>
        </p:spPr>
        <p:txBody>
          <a:bodyPr anchor="t"/>
          <a:lstStyle>
            <a:lvl1pPr>
              <a:defRPr sz="2800" b="1" i="0">
                <a:solidFill>
                  <a:schemeClr val="accent1"/>
                </a:solidFill>
                <a:latin typeface="+mj-lt"/>
                <a:ea typeface="Georgia Bold" charset="0"/>
                <a:cs typeface="Georgia Bold" charset="0"/>
              </a:defRPr>
            </a:lvl1pPr>
          </a:lstStyle>
          <a:p>
            <a:r>
              <a:rPr lang="en-US" dirty="0"/>
              <a:t>Title</a:t>
            </a:r>
          </a:p>
        </p:txBody>
      </p:sp>
      <p:sp>
        <p:nvSpPr>
          <p:cNvPr id="43" name="Rectangle 7">
            <a:extLst>
              <a:ext uri="{FF2B5EF4-FFF2-40B4-BE49-F238E27FC236}">
                <a16:creationId xmlns:a16="http://schemas.microsoft.com/office/drawing/2014/main" id="{48605227-1789-764B-9FEE-2A07FD10505E}"/>
              </a:ext>
            </a:extLst>
          </p:cNvPr>
          <p:cNvSpPr>
            <a:spLocks noChangeAspect="1" noChangeArrowheads="1"/>
          </p:cNvSpPr>
          <p:nvPr/>
        </p:nvSpPr>
        <p:spPr bwMode="auto">
          <a:xfrm>
            <a:off x="455732" y="1376466"/>
            <a:ext cx="11280537" cy="1820549"/>
          </a:xfrm>
          <a:prstGeom prst="rect">
            <a:avLst/>
          </a:prstGeom>
          <a:solidFill>
            <a:schemeClr val="bg2">
              <a:lumMod val="40000"/>
              <a:lumOff val="60000"/>
              <a:alpha val="50000"/>
            </a:schemeClr>
          </a:solidFill>
          <a:ln w="19050" algn="ctr">
            <a:noFill/>
            <a:miter lim="800000"/>
            <a:headEnd/>
            <a:tailEnd/>
          </a:ln>
        </p:spPr>
        <p:txBody>
          <a:bodyPr lIns="91424" tIns="45712" rIns="91424" bIns="45712" anchor="ctr"/>
          <a:lstStyle/>
          <a:p>
            <a:endParaRPr lang="en-US" sz="1013" dirty="0">
              <a:solidFill>
                <a:prstClr val="black"/>
              </a:solidFill>
            </a:endParaRPr>
          </a:p>
        </p:txBody>
      </p:sp>
      <p:sp>
        <p:nvSpPr>
          <p:cNvPr id="48" name="Triangle 47">
            <a:extLst>
              <a:ext uri="{FF2B5EF4-FFF2-40B4-BE49-F238E27FC236}">
                <a16:creationId xmlns:a16="http://schemas.microsoft.com/office/drawing/2014/main" id="{28FCFDC2-2E45-BD42-9683-E4A2B0EBF286}"/>
              </a:ext>
            </a:extLst>
          </p:cNvPr>
          <p:cNvSpPr/>
          <p:nvPr userDrawn="1"/>
        </p:nvSpPr>
        <p:spPr>
          <a:xfrm rot="5400000">
            <a:off x="4753388" y="1568424"/>
            <a:ext cx="313604" cy="27041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bg1"/>
              </a:solidFill>
              <a:cs typeface="Open Sans Bold"/>
            </a:endParaRPr>
          </a:p>
        </p:txBody>
      </p:sp>
      <p:sp>
        <p:nvSpPr>
          <p:cNvPr id="49" name="Rectangle 7">
            <a:extLst>
              <a:ext uri="{FF2B5EF4-FFF2-40B4-BE49-F238E27FC236}">
                <a16:creationId xmlns:a16="http://schemas.microsoft.com/office/drawing/2014/main" id="{8013A9B8-83EF-B141-B588-B5A2EE87771A}"/>
              </a:ext>
            </a:extLst>
          </p:cNvPr>
          <p:cNvSpPr>
            <a:spLocks noChangeAspect="1" noChangeArrowheads="1"/>
          </p:cNvSpPr>
          <p:nvPr userDrawn="1"/>
        </p:nvSpPr>
        <p:spPr bwMode="auto">
          <a:xfrm>
            <a:off x="457319" y="3500491"/>
            <a:ext cx="11280537" cy="2643327"/>
          </a:xfrm>
          <a:prstGeom prst="rect">
            <a:avLst/>
          </a:prstGeom>
          <a:solidFill>
            <a:schemeClr val="bg2">
              <a:lumMod val="40000"/>
              <a:lumOff val="60000"/>
              <a:alpha val="50000"/>
            </a:schemeClr>
          </a:solidFill>
          <a:ln w="19050" algn="ctr">
            <a:noFill/>
            <a:miter lim="800000"/>
            <a:headEnd/>
            <a:tailEnd/>
          </a:ln>
        </p:spPr>
        <p:txBody>
          <a:bodyPr lIns="91424" tIns="45712" rIns="91424" bIns="45712" anchor="ctr"/>
          <a:lstStyle/>
          <a:p>
            <a:endParaRPr lang="en-US" sz="1013" dirty="0">
              <a:solidFill>
                <a:prstClr val="black"/>
              </a:solidFill>
            </a:endParaRPr>
          </a:p>
        </p:txBody>
      </p:sp>
      <p:sp>
        <p:nvSpPr>
          <p:cNvPr id="50" name="Rectangle 9">
            <a:extLst>
              <a:ext uri="{FF2B5EF4-FFF2-40B4-BE49-F238E27FC236}">
                <a16:creationId xmlns:a16="http://schemas.microsoft.com/office/drawing/2014/main" id="{FF210F3A-A481-3E43-BA64-7BCD81E406AE}"/>
              </a:ext>
            </a:extLst>
          </p:cNvPr>
          <p:cNvSpPr>
            <a:spLocks noChangeAspect="1" noChangeArrowheads="1"/>
          </p:cNvSpPr>
          <p:nvPr userDrawn="1"/>
        </p:nvSpPr>
        <p:spPr bwMode="auto">
          <a:xfrm>
            <a:off x="574762" y="3940839"/>
            <a:ext cx="11046218" cy="2117928"/>
          </a:xfrm>
          <a:prstGeom prst="rect">
            <a:avLst/>
          </a:prstGeom>
          <a:solidFill>
            <a:srgbClr val="FFFFFF"/>
          </a:solidFill>
          <a:ln w="19050" algn="ctr">
            <a:noFill/>
            <a:miter lim="800000"/>
            <a:headEnd/>
            <a:tailEnd/>
          </a:ln>
        </p:spPr>
        <p:txBody>
          <a:bodyPr lIns="91424" tIns="91424" rIns="91424" bIns="91424"/>
          <a:lstStyle/>
          <a:p>
            <a:endParaRPr lang="en-US" sz="1800" dirty="0">
              <a:solidFill>
                <a:schemeClr val="bg2"/>
              </a:solidFill>
            </a:endParaRPr>
          </a:p>
        </p:txBody>
      </p:sp>
      <p:cxnSp>
        <p:nvCxnSpPr>
          <p:cNvPr id="52" name="Straight Connector 51">
            <a:extLst>
              <a:ext uri="{FF2B5EF4-FFF2-40B4-BE49-F238E27FC236}">
                <a16:creationId xmlns:a16="http://schemas.microsoft.com/office/drawing/2014/main" id="{E677A048-0CA7-DD46-972A-A690AB880EEF}"/>
              </a:ext>
            </a:extLst>
          </p:cNvPr>
          <p:cNvCxnSpPr>
            <a:cxnSpLocks/>
          </p:cNvCxnSpPr>
          <p:nvPr userDrawn="1"/>
        </p:nvCxnSpPr>
        <p:spPr>
          <a:xfrm>
            <a:off x="9597809" y="3700845"/>
            <a:ext cx="2328" cy="2357922"/>
          </a:xfrm>
          <a:prstGeom prst="line">
            <a:avLst/>
          </a:prstGeom>
          <a:ln w="85725">
            <a:solidFill>
              <a:srgbClr val="E4E4E5"/>
            </a:solidFill>
            <a:prstDash val="solid"/>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D9CE326-EB9A-9D47-9472-EB555349AABE}"/>
              </a:ext>
            </a:extLst>
          </p:cNvPr>
          <p:cNvCxnSpPr>
            <a:cxnSpLocks/>
          </p:cNvCxnSpPr>
          <p:nvPr userDrawn="1"/>
        </p:nvCxnSpPr>
        <p:spPr>
          <a:xfrm>
            <a:off x="3368413" y="3962653"/>
            <a:ext cx="0" cy="2096115"/>
          </a:xfrm>
          <a:prstGeom prst="line">
            <a:avLst/>
          </a:prstGeom>
          <a:ln w="85725">
            <a:solidFill>
              <a:srgbClr val="E4E4E5"/>
            </a:solidFill>
            <a:prstDash val="solid"/>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1E67FEFB-5A20-F243-B732-342FD5EBAFA6}"/>
              </a:ext>
            </a:extLst>
          </p:cNvPr>
          <p:cNvCxnSpPr>
            <a:cxnSpLocks/>
          </p:cNvCxnSpPr>
          <p:nvPr userDrawn="1"/>
        </p:nvCxnSpPr>
        <p:spPr>
          <a:xfrm flipH="1">
            <a:off x="455732" y="5101119"/>
            <a:ext cx="9142077" cy="0"/>
          </a:xfrm>
          <a:prstGeom prst="line">
            <a:avLst/>
          </a:prstGeom>
          <a:ln w="269875">
            <a:solidFill>
              <a:srgbClr val="E4E4E5"/>
            </a:solidFill>
            <a:prstDash val="solid"/>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DBC7E39F-3FCF-6344-AEC6-307261FBCF54}"/>
              </a:ext>
            </a:extLst>
          </p:cNvPr>
          <p:cNvCxnSpPr>
            <a:cxnSpLocks/>
          </p:cNvCxnSpPr>
          <p:nvPr userDrawn="1"/>
        </p:nvCxnSpPr>
        <p:spPr>
          <a:xfrm>
            <a:off x="5443327" y="3700845"/>
            <a:ext cx="2328" cy="2357922"/>
          </a:xfrm>
          <a:prstGeom prst="line">
            <a:avLst/>
          </a:prstGeom>
          <a:ln w="85725">
            <a:solidFill>
              <a:srgbClr val="E4E4E5"/>
            </a:solidFill>
            <a:prstDash val="solid"/>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9E985912-C1FC-6849-A24F-ABF95C9F66DA}"/>
              </a:ext>
            </a:extLst>
          </p:cNvPr>
          <p:cNvCxnSpPr>
            <a:cxnSpLocks/>
          </p:cNvCxnSpPr>
          <p:nvPr userDrawn="1"/>
        </p:nvCxnSpPr>
        <p:spPr>
          <a:xfrm>
            <a:off x="7520568" y="3700845"/>
            <a:ext cx="2328" cy="2357922"/>
          </a:xfrm>
          <a:prstGeom prst="line">
            <a:avLst/>
          </a:prstGeom>
          <a:ln w="85725">
            <a:solidFill>
              <a:srgbClr val="E4E4E5"/>
            </a:solidFill>
            <a:prstDash val="solid"/>
          </a:ln>
        </p:spPr>
        <p:style>
          <a:lnRef idx="1">
            <a:schemeClr val="accent1"/>
          </a:lnRef>
          <a:fillRef idx="0">
            <a:schemeClr val="accent1"/>
          </a:fillRef>
          <a:effectRef idx="0">
            <a:schemeClr val="accent1"/>
          </a:effectRef>
          <a:fontRef idx="minor">
            <a:schemeClr val="tx1"/>
          </a:fontRef>
        </p:style>
      </p:cxnSp>
      <p:sp>
        <p:nvSpPr>
          <p:cNvPr id="74" name="Text Placeholder 73">
            <a:extLst>
              <a:ext uri="{FF2B5EF4-FFF2-40B4-BE49-F238E27FC236}">
                <a16:creationId xmlns:a16="http://schemas.microsoft.com/office/drawing/2014/main" id="{1BEA5713-1BC9-AD4B-BC36-B768EAB4A8B1}"/>
              </a:ext>
            </a:extLst>
          </p:cNvPr>
          <p:cNvSpPr>
            <a:spLocks noGrp="1"/>
          </p:cNvSpPr>
          <p:nvPr>
            <p:ph type="body" sz="quarter" idx="13" hasCustomPrompt="1"/>
          </p:nvPr>
        </p:nvSpPr>
        <p:spPr>
          <a:xfrm>
            <a:off x="572524" y="1480927"/>
            <a:ext cx="4022184" cy="561264"/>
          </a:xfrm>
          <a:solidFill>
            <a:schemeClr val="accent2"/>
          </a:solidFill>
        </p:spPr>
        <p:txBody>
          <a:bodyPr anchor="ctr"/>
          <a:lstStyle>
            <a:lvl1pPr marL="91440">
              <a:defRPr sz="1800" b="1">
                <a:solidFill>
                  <a:schemeClr val="bg1"/>
                </a:solidFill>
              </a:defRPr>
            </a:lvl1pPr>
            <a:lvl2pPr marL="0" indent="0">
              <a:buFontTx/>
              <a:buNone/>
              <a:defRPr b="1">
                <a:solidFill>
                  <a:schemeClr val="bg1"/>
                </a:solidFill>
              </a:defRPr>
            </a:lvl2pPr>
          </a:lstStyle>
          <a:p>
            <a:pPr lvl="0"/>
            <a:r>
              <a:rPr lang="en-US" dirty="0"/>
              <a:t>Objectives</a:t>
            </a:r>
          </a:p>
        </p:txBody>
      </p:sp>
      <p:sp>
        <p:nvSpPr>
          <p:cNvPr id="76" name="Text Placeholder 73">
            <a:extLst>
              <a:ext uri="{FF2B5EF4-FFF2-40B4-BE49-F238E27FC236}">
                <a16:creationId xmlns:a16="http://schemas.microsoft.com/office/drawing/2014/main" id="{3C076965-C2B3-344C-92D0-8E254282680B}"/>
              </a:ext>
            </a:extLst>
          </p:cNvPr>
          <p:cNvSpPr>
            <a:spLocks noGrp="1"/>
          </p:cNvSpPr>
          <p:nvPr>
            <p:ph type="body" sz="quarter" idx="15" hasCustomPrompt="1"/>
          </p:nvPr>
        </p:nvSpPr>
        <p:spPr>
          <a:xfrm>
            <a:off x="572523" y="2040150"/>
            <a:ext cx="4022183" cy="997259"/>
          </a:xfrm>
          <a:solidFill>
            <a:schemeClr val="bg1"/>
          </a:solidFill>
        </p:spPr>
        <p:txBody>
          <a:bodyPr lIns="91440" tIns="91440" rIns="91440" anchor="t"/>
          <a:lstStyle>
            <a:lvl1pPr marL="0">
              <a:defRPr sz="1700" b="0">
                <a:solidFill>
                  <a:srgbClr val="75787B"/>
                </a:solidFill>
              </a:defRPr>
            </a:lvl1pPr>
            <a:lvl2pPr marL="0" indent="0">
              <a:buFontTx/>
              <a:buNone/>
              <a:defRPr b="1">
                <a:solidFill>
                  <a:schemeClr val="bg1"/>
                </a:solidFill>
              </a:defRPr>
            </a:lvl2pPr>
          </a:lstStyle>
          <a:p>
            <a:pPr lvl="0"/>
            <a:r>
              <a:rPr lang="en-US" dirty="0"/>
              <a:t>Objectives text</a:t>
            </a:r>
          </a:p>
        </p:txBody>
      </p:sp>
      <p:sp>
        <p:nvSpPr>
          <p:cNvPr id="78" name="Text Placeholder 73">
            <a:extLst>
              <a:ext uri="{FF2B5EF4-FFF2-40B4-BE49-F238E27FC236}">
                <a16:creationId xmlns:a16="http://schemas.microsoft.com/office/drawing/2014/main" id="{BAE53185-A1F7-654B-8E7C-390C3D3E8B29}"/>
              </a:ext>
            </a:extLst>
          </p:cNvPr>
          <p:cNvSpPr>
            <a:spLocks noGrp="1"/>
          </p:cNvSpPr>
          <p:nvPr>
            <p:ph type="body" sz="quarter" idx="16" hasCustomPrompt="1"/>
          </p:nvPr>
        </p:nvSpPr>
        <p:spPr>
          <a:xfrm>
            <a:off x="5225673" y="1480927"/>
            <a:ext cx="6395308" cy="561264"/>
          </a:xfrm>
          <a:solidFill>
            <a:srgbClr val="A4CE4E"/>
          </a:solidFill>
        </p:spPr>
        <p:txBody>
          <a:bodyPr anchor="ctr"/>
          <a:lstStyle>
            <a:lvl1pPr marL="91440">
              <a:defRPr sz="1800" b="1">
                <a:solidFill>
                  <a:schemeClr val="bg1"/>
                </a:solidFill>
              </a:defRPr>
            </a:lvl1pPr>
            <a:lvl2pPr marL="0" indent="0">
              <a:buFontTx/>
              <a:buNone/>
              <a:defRPr b="1">
                <a:solidFill>
                  <a:schemeClr val="bg1"/>
                </a:solidFill>
              </a:defRPr>
            </a:lvl2pPr>
          </a:lstStyle>
          <a:p>
            <a:pPr lvl="0"/>
            <a:r>
              <a:rPr lang="en-US" dirty="0"/>
              <a:t>Solutions</a:t>
            </a:r>
          </a:p>
        </p:txBody>
      </p:sp>
      <p:sp>
        <p:nvSpPr>
          <p:cNvPr id="79" name="Text Placeholder 73">
            <a:extLst>
              <a:ext uri="{FF2B5EF4-FFF2-40B4-BE49-F238E27FC236}">
                <a16:creationId xmlns:a16="http://schemas.microsoft.com/office/drawing/2014/main" id="{388B4F71-CFA2-4B4C-AD69-E5B8E0E0F65F}"/>
              </a:ext>
            </a:extLst>
          </p:cNvPr>
          <p:cNvSpPr>
            <a:spLocks noGrp="1"/>
          </p:cNvSpPr>
          <p:nvPr>
            <p:ph type="body" sz="quarter" idx="17" hasCustomPrompt="1"/>
          </p:nvPr>
        </p:nvSpPr>
        <p:spPr>
          <a:xfrm>
            <a:off x="5225672" y="2040150"/>
            <a:ext cx="6395307" cy="997259"/>
          </a:xfrm>
          <a:solidFill>
            <a:schemeClr val="bg1"/>
          </a:solidFill>
        </p:spPr>
        <p:txBody>
          <a:bodyPr lIns="91440" tIns="91440" rIns="91440" anchor="t"/>
          <a:lstStyle>
            <a:lvl1pPr marL="0">
              <a:defRPr sz="1700" b="0">
                <a:solidFill>
                  <a:srgbClr val="75787B"/>
                </a:solidFill>
              </a:defRPr>
            </a:lvl1pPr>
            <a:lvl2pPr marL="0" indent="0">
              <a:buFontTx/>
              <a:buNone/>
              <a:defRPr b="1">
                <a:solidFill>
                  <a:schemeClr val="bg1"/>
                </a:solidFill>
              </a:defRPr>
            </a:lvl2pPr>
          </a:lstStyle>
          <a:p>
            <a:pPr lvl="0"/>
            <a:r>
              <a:rPr lang="en-US" dirty="0"/>
              <a:t>Solutions text</a:t>
            </a:r>
          </a:p>
        </p:txBody>
      </p:sp>
      <p:sp>
        <p:nvSpPr>
          <p:cNvPr id="80" name="Text Placeholder 73">
            <a:extLst>
              <a:ext uri="{FF2B5EF4-FFF2-40B4-BE49-F238E27FC236}">
                <a16:creationId xmlns:a16="http://schemas.microsoft.com/office/drawing/2014/main" id="{FD81D20F-3202-5544-B44E-A2C42A6C684D}"/>
              </a:ext>
            </a:extLst>
          </p:cNvPr>
          <p:cNvSpPr>
            <a:spLocks noGrp="1"/>
          </p:cNvSpPr>
          <p:nvPr>
            <p:ph type="body" sz="quarter" idx="18" hasCustomPrompt="1"/>
          </p:nvPr>
        </p:nvSpPr>
        <p:spPr>
          <a:xfrm>
            <a:off x="572524" y="3626028"/>
            <a:ext cx="11048456" cy="527388"/>
          </a:xfrm>
          <a:solidFill>
            <a:srgbClr val="0162A2"/>
          </a:solidFill>
          <a:ln>
            <a:noFill/>
          </a:ln>
        </p:spPr>
        <p:txBody>
          <a:bodyPr anchor="ctr"/>
          <a:lstStyle>
            <a:lvl1pPr marL="91440">
              <a:defRPr sz="1800" b="1">
                <a:solidFill>
                  <a:schemeClr val="bg1"/>
                </a:solidFill>
              </a:defRPr>
            </a:lvl1pPr>
            <a:lvl2pPr marL="0" indent="0">
              <a:buFontTx/>
              <a:buNone/>
              <a:defRPr b="1">
                <a:solidFill>
                  <a:schemeClr val="bg1"/>
                </a:solidFill>
              </a:defRPr>
            </a:lvl2pPr>
          </a:lstStyle>
          <a:p>
            <a:pPr lvl="0"/>
            <a:r>
              <a:rPr lang="en-US" dirty="0"/>
              <a:t>Results</a:t>
            </a:r>
          </a:p>
        </p:txBody>
      </p:sp>
      <p:sp>
        <p:nvSpPr>
          <p:cNvPr id="4" name="Text Placeholder 3">
            <a:extLst>
              <a:ext uri="{FF2B5EF4-FFF2-40B4-BE49-F238E27FC236}">
                <a16:creationId xmlns:a16="http://schemas.microsoft.com/office/drawing/2014/main" id="{B1E056AB-36C6-2048-A5AE-BB81E6317BED}"/>
              </a:ext>
            </a:extLst>
          </p:cNvPr>
          <p:cNvSpPr>
            <a:spLocks noGrp="1"/>
          </p:cNvSpPr>
          <p:nvPr>
            <p:ph type="body" sz="quarter" idx="19" hasCustomPrompt="1"/>
          </p:nvPr>
        </p:nvSpPr>
        <p:spPr>
          <a:xfrm>
            <a:off x="576605" y="4152900"/>
            <a:ext cx="770966" cy="808038"/>
          </a:xfrm>
          <a:solidFill>
            <a:srgbClr val="75787B"/>
          </a:solidFill>
        </p:spPr>
        <p:txBody>
          <a:bodyPr anchor="ctr"/>
          <a:lstStyle>
            <a:lvl1pPr algn="ctr">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dirty="0"/>
              <a:t>Subject</a:t>
            </a:r>
          </a:p>
        </p:txBody>
      </p:sp>
      <p:sp>
        <p:nvSpPr>
          <p:cNvPr id="44" name="Text Placeholder 3">
            <a:extLst>
              <a:ext uri="{FF2B5EF4-FFF2-40B4-BE49-F238E27FC236}">
                <a16:creationId xmlns:a16="http://schemas.microsoft.com/office/drawing/2014/main" id="{DD99D73E-D45E-C24E-AC63-AF93E185D1E6}"/>
              </a:ext>
            </a:extLst>
          </p:cNvPr>
          <p:cNvSpPr>
            <a:spLocks noGrp="1"/>
          </p:cNvSpPr>
          <p:nvPr>
            <p:ph type="body" sz="quarter" idx="20" hasCustomPrompt="1"/>
          </p:nvPr>
        </p:nvSpPr>
        <p:spPr>
          <a:xfrm>
            <a:off x="576605" y="5230649"/>
            <a:ext cx="770966" cy="828118"/>
          </a:xfrm>
          <a:solidFill>
            <a:srgbClr val="75787B"/>
          </a:solidFill>
        </p:spPr>
        <p:txBody>
          <a:bodyPr anchor="ctr"/>
          <a:lstStyle>
            <a:lvl1pPr algn="ctr">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dirty="0"/>
              <a:t>Subject</a:t>
            </a:r>
          </a:p>
        </p:txBody>
      </p:sp>
      <p:sp>
        <p:nvSpPr>
          <p:cNvPr id="6" name="Text Placeholder 5">
            <a:extLst>
              <a:ext uri="{FF2B5EF4-FFF2-40B4-BE49-F238E27FC236}">
                <a16:creationId xmlns:a16="http://schemas.microsoft.com/office/drawing/2014/main" id="{BB2EA12B-6376-5B4B-861C-4F6242ADBB93}"/>
              </a:ext>
            </a:extLst>
          </p:cNvPr>
          <p:cNvSpPr>
            <a:spLocks noGrp="1"/>
          </p:cNvSpPr>
          <p:nvPr>
            <p:ph type="body" sz="quarter" idx="21" hasCustomPrompt="1"/>
          </p:nvPr>
        </p:nvSpPr>
        <p:spPr>
          <a:xfrm>
            <a:off x="1348139" y="4972050"/>
            <a:ext cx="1976952" cy="268288"/>
          </a:xfrm>
        </p:spPr>
        <p:txBody>
          <a:bodyPr anchor="ctr"/>
          <a:lstStyle>
            <a:lvl1pPr algn="ctr">
              <a:defRPr sz="1200" b="1"/>
            </a:lvl1pPr>
            <a:lvl2pPr>
              <a:defRPr sz="1200" b="1"/>
            </a:lvl2pPr>
            <a:lvl3pPr>
              <a:defRPr sz="1200" b="1"/>
            </a:lvl3pPr>
            <a:lvl4pPr>
              <a:defRPr sz="1200" b="1"/>
            </a:lvl4pPr>
            <a:lvl5pPr>
              <a:defRPr sz="1200" b="1"/>
            </a:lvl5pPr>
          </a:lstStyle>
          <a:p>
            <a:pPr lvl="0"/>
            <a:r>
              <a:rPr lang="en-US" dirty="0"/>
              <a:t>Category</a:t>
            </a:r>
          </a:p>
        </p:txBody>
      </p:sp>
      <p:sp>
        <p:nvSpPr>
          <p:cNvPr id="46" name="Text Placeholder 5">
            <a:extLst>
              <a:ext uri="{FF2B5EF4-FFF2-40B4-BE49-F238E27FC236}">
                <a16:creationId xmlns:a16="http://schemas.microsoft.com/office/drawing/2014/main" id="{89327E59-EDFF-3F48-84BC-D5386AA123D6}"/>
              </a:ext>
            </a:extLst>
          </p:cNvPr>
          <p:cNvSpPr>
            <a:spLocks noGrp="1"/>
          </p:cNvSpPr>
          <p:nvPr>
            <p:ph type="body" sz="quarter" idx="22" hasCustomPrompt="1"/>
          </p:nvPr>
        </p:nvSpPr>
        <p:spPr>
          <a:xfrm>
            <a:off x="3398999" y="4972050"/>
            <a:ext cx="1976952" cy="268288"/>
          </a:xfrm>
        </p:spPr>
        <p:txBody>
          <a:bodyPr anchor="ctr"/>
          <a:lstStyle>
            <a:lvl1pPr algn="ctr">
              <a:defRPr sz="1200" b="1"/>
            </a:lvl1pPr>
            <a:lvl2pPr>
              <a:defRPr sz="1200" b="1"/>
            </a:lvl2pPr>
            <a:lvl3pPr>
              <a:defRPr sz="1200" b="1"/>
            </a:lvl3pPr>
            <a:lvl4pPr>
              <a:defRPr sz="1200" b="1"/>
            </a:lvl4pPr>
            <a:lvl5pPr>
              <a:defRPr sz="1200" b="1"/>
            </a:lvl5pPr>
          </a:lstStyle>
          <a:p>
            <a:pPr lvl="0"/>
            <a:r>
              <a:rPr lang="en-US" dirty="0"/>
              <a:t>Category</a:t>
            </a:r>
          </a:p>
        </p:txBody>
      </p:sp>
      <p:sp>
        <p:nvSpPr>
          <p:cNvPr id="68" name="Text Placeholder 5">
            <a:extLst>
              <a:ext uri="{FF2B5EF4-FFF2-40B4-BE49-F238E27FC236}">
                <a16:creationId xmlns:a16="http://schemas.microsoft.com/office/drawing/2014/main" id="{B9D75D96-8DC6-2D40-93AF-023146B2BA44}"/>
              </a:ext>
            </a:extLst>
          </p:cNvPr>
          <p:cNvSpPr>
            <a:spLocks noGrp="1"/>
          </p:cNvSpPr>
          <p:nvPr>
            <p:ph type="body" sz="quarter" idx="23" hasCustomPrompt="1"/>
          </p:nvPr>
        </p:nvSpPr>
        <p:spPr>
          <a:xfrm>
            <a:off x="5489600" y="4972050"/>
            <a:ext cx="1976952" cy="268288"/>
          </a:xfrm>
        </p:spPr>
        <p:txBody>
          <a:bodyPr anchor="ctr"/>
          <a:lstStyle>
            <a:lvl1pPr algn="ctr">
              <a:defRPr sz="1200" b="1"/>
            </a:lvl1pPr>
            <a:lvl2pPr>
              <a:defRPr sz="1200" b="1"/>
            </a:lvl2pPr>
            <a:lvl3pPr>
              <a:defRPr sz="1200" b="1"/>
            </a:lvl3pPr>
            <a:lvl4pPr>
              <a:defRPr sz="1200" b="1"/>
            </a:lvl4pPr>
            <a:lvl5pPr>
              <a:defRPr sz="1200" b="1"/>
            </a:lvl5pPr>
          </a:lstStyle>
          <a:p>
            <a:pPr lvl="0"/>
            <a:r>
              <a:rPr lang="en-US" dirty="0"/>
              <a:t>Category</a:t>
            </a:r>
          </a:p>
        </p:txBody>
      </p:sp>
      <p:sp>
        <p:nvSpPr>
          <p:cNvPr id="73" name="Text Placeholder 5">
            <a:extLst>
              <a:ext uri="{FF2B5EF4-FFF2-40B4-BE49-F238E27FC236}">
                <a16:creationId xmlns:a16="http://schemas.microsoft.com/office/drawing/2014/main" id="{68E7A3D7-3D55-E14D-9973-52ADD5592238}"/>
              </a:ext>
            </a:extLst>
          </p:cNvPr>
          <p:cNvSpPr>
            <a:spLocks noGrp="1"/>
          </p:cNvSpPr>
          <p:nvPr>
            <p:ph type="body" sz="quarter" idx="24" hasCustomPrompt="1"/>
          </p:nvPr>
        </p:nvSpPr>
        <p:spPr>
          <a:xfrm>
            <a:off x="7569313" y="4972050"/>
            <a:ext cx="1976952" cy="268288"/>
          </a:xfrm>
        </p:spPr>
        <p:txBody>
          <a:bodyPr anchor="ctr"/>
          <a:lstStyle>
            <a:lvl1pPr algn="ctr">
              <a:defRPr sz="1200" b="1"/>
            </a:lvl1pPr>
            <a:lvl2pPr>
              <a:defRPr sz="1200" b="1"/>
            </a:lvl2pPr>
            <a:lvl3pPr>
              <a:defRPr sz="1200" b="1"/>
            </a:lvl3pPr>
            <a:lvl4pPr>
              <a:defRPr sz="1200" b="1"/>
            </a:lvl4pPr>
            <a:lvl5pPr>
              <a:defRPr sz="1200" b="1"/>
            </a:lvl5pPr>
          </a:lstStyle>
          <a:p>
            <a:pPr lvl="0"/>
            <a:r>
              <a:rPr lang="en-US" dirty="0"/>
              <a:t>Category</a:t>
            </a:r>
          </a:p>
        </p:txBody>
      </p:sp>
      <p:sp>
        <p:nvSpPr>
          <p:cNvPr id="75" name="Text Placeholder 5">
            <a:extLst>
              <a:ext uri="{FF2B5EF4-FFF2-40B4-BE49-F238E27FC236}">
                <a16:creationId xmlns:a16="http://schemas.microsoft.com/office/drawing/2014/main" id="{6CA57B38-0623-1844-BFF2-661FEA97AEF2}"/>
              </a:ext>
            </a:extLst>
          </p:cNvPr>
          <p:cNvSpPr>
            <a:spLocks noGrp="1"/>
          </p:cNvSpPr>
          <p:nvPr>
            <p:ph type="body" sz="quarter" idx="25" hasCustomPrompt="1"/>
          </p:nvPr>
        </p:nvSpPr>
        <p:spPr>
          <a:xfrm>
            <a:off x="9638136" y="5454365"/>
            <a:ext cx="1976952" cy="268288"/>
          </a:xfrm>
        </p:spPr>
        <p:txBody>
          <a:bodyPr anchor="ctr"/>
          <a:lstStyle>
            <a:lvl1pPr algn="ctr">
              <a:defRPr sz="1200" b="1"/>
            </a:lvl1pPr>
            <a:lvl2pPr>
              <a:defRPr sz="1200" b="1"/>
            </a:lvl2pPr>
            <a:lvl3pPr>
              <a:defRPr sz="1200" b="1"/>
            </a:lvl3pPr>
            <a:lvl4pPr>
              <a:defRPr sz="1200" b="1"/>
            </a:lvl4pPr>
            <a:lvl5pPr>
              <a:defRPr sz="1200" b="1"/>
            </a:lvl5pPr>
          </a:lstStyle>
          <a:p>
            <a:pPr lvl="0"/>
            <a:r>
              <a:rPr lang="en-US" dirty="0"/>
              <a:t>Category</a:t>
            </a:r>
          </a:p>
        </p:txBody>
      </p:sp>
      <p:sp>
        <p:nvSpPr>
          <p:cNvPr id="10" name="Text Placeholder 9">
            <a:extLst>
              <a:ext uri="{FF2B5EF4-FFF2-40B4-BE49-F238E27FC236}">
                <a16:creationId xmlns:a16="http://schemas.microsoft.com/office/drawing/2014/main" id="{F483472E-2D0A-5943-8F5E-8D63009A895D}"/>
              </a:ext>
            </a:extLst>
          </p:cNvPr>
          <p:cNvSpPr>
            <a:spLocks noGrp="1"/>
          </p:cNvSpPr>
          <p:nvPr>
            <p:ph type="body" sz="quarter" idx="26" hasCustomPrompt="1"/>
          </p:nvPr>
        </p:nvSpPr>
        <p:spPr>
          <a:xfrm>
            <a:off x="1348139" y="4152900"/>
            <a:ext cx="1976952" cy="819150"/>
          </a:xfrm>
        </p:spPr>
        <p:txBody>
          <a:bodyPr anchor="ctr"/>
          <a:lstStyle>
            <a:lvl1pPr algn="ctr">
              <a:defRPr sz="3500" b="1">
                <a:solidFill>
                  <a:srgbClr val="A4CE4E"/>
                </a:solidFill>
                <a:latin typeface="Georgia" panose="02040502050405020303" pitchFamily="18" charset="0"/>
              </a:defRPr>
            </a:lvl1pPr>
          </a:lstStyle>
          <a:p>
            <a:pPr lvl="0"/>
            <a:r>
              <a:rPr lang="en-US" dirty="0"/>
              <a:t>+XX%</a:t>
            </a:r>
          </a:p>
        </p:txBody>
      </p:sp>
      <p:sp>
        <p:nvSpPr>
          <p:cNvPr id="77" name="Text Placeholder 9">
            <a:extLst>
              <a:ext uri="{FF2B5EF4-FFF2-40B4-BE49-F238E27FC236}">
                <a16:creationId xmlns:a16="http://schemas.microsoft.com/office/drawing/2014/main" id="{6AB1F932-AC71-5146-A865-7A92B37FB64E}"/>
              </a:ext>
            </a:extLst>
          </p:cNvPr>
          <p:cNvSpPr>
            <a:spLocks noGrp="1"/>
          </p:cNvSpPr>
          <p:nvPr>
            <p:ph type="body" sz="quarter" idx="27" hasCustomPrompt="1"/>
          </p:nvPr>
        </p:nvSpPr>
        <p:spPr>
          <a:xfrm>
            <a:off x="3427852" y="4152900"/>
            <a:ext cx="1976952" cy="819150"/>
          </a:xfrm>
        </p:spPr>
        <p:txBody>
          <a:bodyPr anchor="ctr"/>
          <a:lstStyle>
            <a:lvl1pPr algn="ctr">
              <a:defRPr sz="3500" b="1">
                <a:solidFill>
                  <a:srgbClr val="A4CE4E"/>
                </a:solidFill>
                <a:latin typeface="Georgia" panose="02040502050405020303" pitchFamily="18" charset="0"/>
              </a:defRPr>
            </a:lvl1pPr>
          </a:lstStyle>
          <a:p>
            <a:pPr lvl="0"/>
            <a:r>
              <a:rPr lang="en-US" dirty="0"/>
              <a:t>+XX%</a:t>
            </a:r>
          </a:p>
        </p:txBody>
      </p:sp>
      <p:sp>
        <p:nvSpPr>
          <p:cNvPr id="81" name="Text Placeholder 9">
            <a:extLst>
              <a:ext uri="{FF2B5EF4-FFF2-40B4-BE49-F238E27FC236}">
                <a16:creationId xmlns:a16="http://schemas.microsoft.com/office/drawing/2014/main" id="{955271D8-88D8-7F4A-93C3-BD36878DD8B3}"/>
              </a:ext>
            </a:extLst>
          </p:cNvPr>
          <p:cNvSpPr>
            <a:spLocks noGrp="1"/>
          </p:cNvSpPr>
          <p:nvPr>
            <p:ph type="body" sz="quarter" idx="28" hasCustomPrompt="1"/>
          </p:nvPr>
        </p:nvSpPr>
        <p:spPr>
          <a:xfrm>
            <a:off x="5507565" y="4152900"/>
            <a:ext cx="1976952" cy="819150"/>
          </a:xfrm>
        </p:spPr>
        <p:txBody>
          <a:bodyPr anchor="ctr"/>
          <a:lstStyle>
            <a:lvl1pPr algn="ctr">
              <a:defRPr sz="3500" b="1">
                <a:solidFill>
                  <a:srgbClr val="A4CE4E"/>
                </a:solidFill>
                <a:latin typeface="Georgia" panose="02040502050405020303" pitchFamily="18" charset="0"/>
              </a:defRPr>
            </a:lvl1pPr>
          </a:lstStyle>
          <a:p>
            <a:pPr lvl="0"/>
            <a:r>
              <a:rPr lang="en-US" dirty="0"/>
              <a:t>+XX%</a:t>
            </a:r>
          </a:p>
        </p:txBody>
      </p:sp>
      <p:sp>
        <p:nvSpPr>
          <p:cNvPr id="82" name="Text Placeholder 9">
            <a:extLst>
              <a:ext uri="{FF2B5EF4-FFF2-40B4-BE49-F238E27FC236}">
                <a16:creationId xmlns:a16="http://schemas.microsoft.com/office/drawing/2014/main" id="{D422FDCB-0BC0-B942-A0BD-D7E7B3ED9BAD}"/>
              </a:ext>
            </a:extLst>
          </p:cNvPr>
          <p:cNvSpPr>
            <a:spLocks noGrp="1"/>
          </p:cNvSpPr>
          <p:nvPr>
            <p:ph type="body" sz="quarter" idx="29" hasCustomPrompt="1"/>
          </p:nvPr>
        </p:nvSpPr>
        <p:spPr>
          <a:xfrm>
            <a:off x="7587278" y="4152900"/>
            <a:ext cx="1976952" cy="819150"/>
          </a:xfrm>
        </p:spPr>
        <p:txBody>
          <a:bodyPr anchor="ctr"/>
          <a:lstStyle>
            <a:lvl1pPr algn="ctr">
              <a:defRPr sz="3500" b="1">
                <a:solidFill>
                  <a:srgbClr val="A4CE4E"/>
                </a:solidFill>
                <a:latin typeface="Georgia" panose="02040502050405020303" pitchFamily="18" charset="0"/>
              </a:defRPr>
            </a:lvl1pPr>
          </a:lstStyle>
          <a:p>
            <a:pPr lvl="0"/>
            <a:r>
              <a:rPr lang="en-US" dirty="0"/>
              <a:t>+XX%</a:t>
            </a:r>
          </a:p>
        </p:txBody>
      </p:sp>
      <p:sp>
        <p:nvSpPr>
          <p:cNvPr id="84" name="Text Placeholder 9">
            <a:extLst>
              <a:ext uri="{FF2B5EF4-FFF2-40B4-BE49-F238E27FC236}">
                <a16:creationId xmlns:a16="http://schemas.microsoft.com/office/drawing/2014/main" id="{A6748294-6B48-6442-8C59-407A33F9EFD5}"/>
              </a:ext>
            </a:extLst>
          </p:cNvPr>
          <p:cNvSpPr>
            <a:spLocks noGrp="1"/>
          </p:cNvSpPr>
          <p:nvPr>
            <p:ph type="body" sz="quarter" idx="30" hasCustomPrompt="1"/>
          </p:nvPr>
        </p:nvSpPr>
        <p:spPr>
          <a:xfrm>
            <a:off x="1348139" y="5263243"/>
            <a:ext cx="1976952" cy="819150"/>
          </a:xfrm>
        </p:spPr>
        <p:txBody>
          <a:bodyPr anchor="ctr"/>
          <a:lstStyle>
            <a:lvl1pPr algn="ctr">
              <a:defRPr sz="3500" b="1">
                <a:solidFill>
                  <a:srgbClr val="A4CE4E"/>
                </a:solidFill>
                <a:latin typeface="Georgia" panose="02040502050405020303" pitchFamily="18" charset="0"/>
              </a:defRPr>
            </a:lvl1pPr>
          </a:lstStyle>
          <a:p>
            <a:pPr lvl="0"/>
            <a:r>
              <a:rPr lang="en-US" dirty="0"/>
              <a:t>+XX%</a:t>
            </a:r>
          </a:p>
        </p:txBody>
      </p:sp>
      <p:sp>
        <p:nvSpPr>
          <p:cNvPr id="85" name="Text Placeholder 9">
            <a:extLst>
              <a:ext uri="{FF2B5EF4-FFF2-40B4-BE49-F238E27FC236}">
                <a16:creationId xmlns:a16="http://schemas.microsoft.com/office/drawing/2014/main" id="{2E51A067-94DC-2B45-884B-5AC723834773}"/>
              </a:ext>
            </a:extLst>
          </p:cNvPr>
          <p:cNvSpPr>
            <a:spLocks noGrp="1"/>
          </p:cNvSpPr>
          <p:nvPr>
            <p:ph type="body" sz="quarter" idx="31" hasCustomPrompt="1"/>
          </p:nvPr>
        </p:nvSpPr>
        <p:spPr>
          <a:xfrm>
            <a:off x="3427853" y="5263243"/>
            <a:ext cx="1976952" cy="819150"/>
          </a:xfrm>
        </p:spPr>
        <p:txBody>
          <a:bodyPr anchor="ctr"/>
          <a:lstStyle>
            <a:lvl1pPr algn="ctr">
              <a:defRPr sz="3500" b="1">
                <a:solidFill>
                  <a:srgbClr val="A4CE4E"/>
                </a:solidFill>
                <a:latin typeface="Georgia" panose="02040502050405020303" pitchFamily="18" charset="0"/>
              </a:defRPr>
            </a:lvl1pPr>
          </a:lstStyle>
          <a:p>
            <a:pPr lvl="0"/>
            <a:r>
              <a:rPr lang="en-US" dirty="0"/>
              <a:t>+XX%</a:t>
            </a:r>
          </a:p>
        </p:txBody>
      </p:sp>
      <p:sp>
        <p:nvSpPr>
          <p:cNvPr id="86" name="Text Placeholder 9">
            <a:extLst>
              <a:ext uri="{FF2B5EF4-FFF2-40B4-BE49-F238E27FC236}">
                <a16:creationId xmlns:a16="http://schemas.microsoft.com/office/drawing/2014/main" id="{199C57B7-9B89-514C-93C4-1670C2CB2B4A}"/>
              </a:ext>
            </a:extLst>
          </p:cNvPr>
          <p:cNvSpPr>
            <a:spLocks noGrp="1"/>
          </p:cNvSpPr>
          <p:nvPr>
            <p:ph type="body" sz="quarter" idx="32" hasCustomPrompt="1"/>
          </p:nvPr>
        </p:nvSpPr>
        <p:spPr>
          <a:xfrm>
            <a:off x="5496678" y="5263243"/>
            <a:ext cx="1976952" cy="819150"/>
          </a:xfrm>
        </p:spPr>
        <p:txBody>
          <a:bodyPr anchor="ctr"/>
          <a:lstStyle>
            <a:lvl1pPr algn="ctr">
              <a:defRPr sz="3500" b="1">
                <a:solidFill>
                  <a:srgbClr val="A4CE4E"/>
                </a:solidFill>
                <a:latin typeface="Georgia" panose="02040502050405020303" pitchFamily="18" charset="0"/>
              </a:defRPr>
            </a:lvl1pPr>
          </a:lstStyle>
          <a:p>
            <a:pPr lvl="0"/>
            <a:r>
              <a:rPr lang="en-US" dirty="0"/>
              <a:t>+XX%</a:t>
            </a:r>
          </a:p>
        </p:txBody>
      </p:sp>
      <p:sp>
        <p:nvSpPr>
          <p:cNvPr id="87" name="Text Placeholder 9">
            <a:extLst>
              <a:ext uri="{FF2B5EF4-FFF2-40B4-BE49-F238E27FC236}">
                <a16:creationId xmlns:a16="http://schemas.microsoft.com/office/drawing/2014/main" id="{B1898565-A745-5949-A502-6351B353F768}"/>
              </a:ext>
            </a:extLst>
          </p:cNvPr>
          <p:cNvSpPr>
            <a:spLocks noGrp="1"/>
          </p:cNvSpPr>
          <p:nvPr>
            <p:ph type="body" sz="quarter" idx="33" hasCustomPrompt="1"/>
          </p:nvPr>
        </p:nvSpPr>
        <p:spPr>
          <a:xfrm>
            <a:off x="7587279" y="5263243"/>
            <a:ext cx="1976952" cy="819150"/>
          </a:xfrm>
        </p:spPr>
        <p:txBody>
          <a:bodyPr anchor="ctr"/>
          <a:lstStyle>
            <a:lvl1pPr algn="ctr">
              <a:defRPr sz="3500" b="1">
                <a:solidFill>
                  <a:srgbClr val="A4CE4E"/>
                </a:solidFill>
                <a:latin typeface="Georgia" panose="02040502050405020303" pitchFamily="18" charset="0"/>
              </a:defRPr>
            </a:lvl1pPr>
          </a:lstStyle>
          <a:p>
            <a:pPr lvl="0"/>
            <a:r>
              <a:rPr lang="en-US" dirty="0"/>
              <a:t>+XX%</a:t>
            </a:r>
          </a:p>
        </p:txBody>
      </p:sp>
      <p:sp>
        <p:nvSpPr>
          <p:cNvPr id="88" name="Text Placeholder 9">
            <a:extLst>
              <a:ext uri="{FF2B5EF4-FFF2-40B4-BE49-F238E27FC236}">
                <a16:creationId xmlns:a16="http://schemas.microsoft.com/office/drawing/2014/main" id="{A5458C13-27F2-624F-A648-92983CA884EB}"/>
              </a:ext>
            </a:extLst>
          </p:cNvPr>
          <p:cNvSpPr>
            <a:spLocks noGrp="1"/>
          </p:cNvSpPr>
          <p:nvPr>
            <p:ph type="body" sz="quarter" idx="34" hasCustomPrompt="1"/>
          </p:nvPr>
        </p:nvSpPr>
        <p:spPr>
          <a:xfrm>
            <a:off x="9612550" y="4501243"/>
            <a:ext cx="1976952" cy="819150"/>
          </a:xfrm>
        </p:spPr>
        <p:txBody>
          <a:bodyPr anchor="ctr"/>
          <a:lstStyle>
            <a:lvl1pPr algn="ctr">
              <a:defRPr sz="3500" b="1">
                <a:solidFill>
                  <a:srgbClr val="A4CE4E"/>
                </a:solidFill>
                <a:latin typeface="Georgia" panose="02040502050405020303" pitchFamily="18" charset="0"/>
              </a:defRPr>
            </a:lvl1pPr>
          </a:lstStyle>
          <a:p>
            <a:pPr lvl="0"/>
            <a:r>
              <a:rPr lang="en-US" dirty="0"/>
              <a:t>+XX%</a:t>
            </a:r>
          </a:p>
        </p:txBody>
      </p:sp>
      <p:sp>
        <p:nvSpPr>
          <p:cNvPr id="35" name="Text Placeholder 3">
            <a:extLst>
              <a:ext uri="{FF2B5EF4-FFF2-40B4-BE49-F238E27FC236}">
                <a16:creationId xmlns:a16="http://schemas.microsoft.com/office/drawing/2014/main" id="{C57AB934-E49B-0A46-A048-4C724F28378A}"/>
              </a:ext>
            </a:extLst>
          </p:cNvPr>
          <p:cNvSpPr>
            <a:spLocks noGrp="1"/>
          </p:cNvSpPr>
          <p:nvPr>
            <p:ph type="body" sz="quarter" idx="11" hasCustomPrompt="1"/>
          </p:nvPr>
        </p:nvSpPr>
        <p:spPr>
          <a:xfrm>
            <a:off x="7207431" y="6463076"/>
            <a:ext cx="1659370" cy="323850"/>
          </a:xfrm>
        </p:spPr>
        <p:txBody>
          <a:bodyPr/>
          <a:lstStyle>
            <a:lvl1pPr>
              <a:defRPr sz="800" baseline="0">
                <a:solidFill>
                  <a:schemeClr val="bg2"/>
                </a:solidFill>
              </a:defRPr>
            </a:lvl1pPr>
          </a:lstStyle>
          <a:p>
            <a:pPr lvl="0"/>
            <a:r>
              <a:rPr lang="en-US" dirty="0"/>
              <a:t>Confidential Proprietary Information</a:t>
            </a:r>
          </a:p>
        </p:txBody>
      </p:sp>
      <p:sp>
        <p:nvSpPr>
          <p:cNvPr id="36" name="Text Placeholder 6">
            <a:extLst>
              <a:ext uri="{FF2B5EF4-FFF2-40B4-BE49-F238E27FC236}">
                <a16:creationId xmlns:a16="http://schemas.microsoft.com/office/drawing/2014/main" id="{FBBF7E24-D87F-D74E-A8E4-3B69B4E30B00}"/>
              </a:ext>
            </a:extLst>
          </p:cNvPr>
          <p:cNvSpPr>
            <a:spLocks noGrp="1"/>
          </p:cNvSpPr>
          <p:nvPr>
            <p:ph type="body" sz="quarter" idx="12" hasCustomPrompt="1"/>
          </p:nvPr>
        </p:nvSpPr>
        <p:spPr>
          <a:xfrm>
            <a:off x="4392292" y="6480870"/>
            <a:ext cx="2304062" cy="244475"/>
          </a:xfrm>
        </p:spPr>
        <p:txBody>
          <a:bodyPr/>
          <a:lstStyle>
            <a:lvl1pPr>
              <a:defRPr sz="8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329045257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0" grpId="0" animBg="1"/>
    </p:bld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Org Chart Layout">
    <p:spTree>
      <p:nvGrpSpPr>
        <p:cNvPr id="1" name=""/>
        <p:cNvGrpSpPr/>
        <p:nvPr/>
      </p:nvGrpSpPr>
      <p:grpSpPr>
        <a:xfrm>
          <a:off x="0" y="0"/>
          <a:ext cx="0" cy="0"/>
          <a:chOff x="0" y="0"/>
          <a:chExt cx="0" cy="0"/>
        </a:xfrm>
      </p:grpSpPr>
      <p:cxnSp>
        <p:nvCxnSpPr>
          <p:cNvPr id="44" name="Straight Connector 43">
            <a:extLst>
              <a:ext uri="{FF2B5EF4-FFF2-40B4-BE49-F238E27FC236}">
                <a16:creationId xmlns:a16="http://schemas.microsoft.com/office/drawing/2014/main" id="{DB34903D-D065-FE4A-B097-7D92BD87FBD9}"/>
              </a:ext>
            </a:extLst>
          </p:cNvPr>
          <p:cNvCxnSpPr>
            <a:cxnSpLocks/>
          </p:cNvCxnSpPr>
          <p:nvPr userDrawn="1"/>
        </p:nvCxnSpPr>
        <p:spPr>
          <a:xfrm>
            <a:off x="2935385" y="1986614"/>
            <a:ext cx="0" cy="3770014"/>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6DADF770-44BC-264C-BD15-BCDFC7B5AF62}"/>
              </a:ext>
            </a:extLst>
          </p:cNvPr>
          <p:cNvCxnSpPr>
            <a:cxnSpLocks/>
          </p:cNvCxnSpPr>
          <p:nvPr userDrawn="1"/>
        </p:nvCxnSpPr>
        <p:spPr>
          <a:xfrm>
            <a:off x="4456469" y="1986614"/>
            <a:ext cx="0" cy="3770014"/>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C9F7EAA5-630B-2D44-AC5A-A64DD8D4516B}"/>
              </a:ext>
            </a:extLst>
          </p:cNvPr>
          <p:cNvCxnSpPr>
            <a:cxnSpLocks/>
          </p:cNvCxnSpPr>
          <p:nvPr userDrawn="1"/>
        </p:nvCxnSpPr>
        <p:spPr>
          <a:xfrm>
            <a:off x="5997435" y="1689652"/>
            <a:ext cx="0" cy="4066976"/>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C57DF10C-DCA0-FF42-8E02-942225F75635}"/>
              </a:ext>
            </a:extLst>
          </p:cNvPr>
          <p:cNvCxnSpPr>
            <a:cxnSpLocks/>
          </p:cNvCxnSpPr>
          <p:nvPr userDrawn="1"/>
        </p:nvCxnSpPr>
        <p:spPr>
          <a:xfrm>
            <a:off x="7528460" y="1986614"/>
            <a:ext cx="0" cy="3770014"/>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5C55C248-AFD5-A341-A592-BA5232F58F24}"/>
              </a:ext>
            </a:extLst>
          </p:cNvPr>
          <p:cNvCxnSpPr>
            <a:cxnSpLocks/>
          </p:cNvCxnSpPr>
          <p:nvPr userDrawn="1"/>
        </p:nvCxnSpPr>
        <p:spPr>
          <a:xfrm>
            <a:off x="9059484" y="1986614"/>
            <a:ext cx="0" cy="3770014"/>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8EAFD62E-A80B-C64A-8D0D-174D79F21DD3}"/>
              </a:ext>
            </a:extLst>
          </p:cNvPr>
          <p:cNvCxnSpPr>
            <a:cxnSpLocks/>
          </p:cNvCxnSpPr>
          <p:nvPr userDrawn="1"/>
        </p:nvCxnSpPr>
        <p:spPr>
          <a:xfrm>
            <a:off x="10590509" y="1986614"/>
            <a:ext cx="0" cy="3770014"/>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a:xfrm>
            <a:off x="457319" y="457200"/>
            <a:ext cx="9457359" cy="731610"/>
          </a:xfrm>
        </p:spPr>
        <p:txBody>
          <a:bodyPr anchor="t"/>
          <a:lstStyle>
            <a:lvl1pPr>
              <a:defRPr>
                <a:solidFill>
                  <a:schemeClr val="accent1"/>
                </a:solidFill>
              </a:defRPr>
            </a:lvl1pPr>
          </a:lstStyle>
          <a:p>
            <a:r>
              <a:rPr lang="en-US" dirty="0"/>
              <a:t>Organizational Structure</a:t>
            </a:r>
          </a:p>
        </p:txBody>
      </p:sp>
      <p:sp>
        <p:nvSpPr>
          <p:cNvPr id="5" name="Text Placeholder 4">
            <a:extLst>
              <a:ext uri="{FF2B5EF4-FFF2-40B4-BE49-F238E27FC236}">
                <a16:creationId xmlns:a16="http://schemas.microsoft.com/office/drawing/2014/main" id="{8E0B5DC3-9C7D-174D-8B87-A2E4B19D1E58}"/>
              </a:ext>
            </a:extLst>
          </p:cNvPr>
          <p:cNvSpPr>
            <a:spLocks noGrp="1"/>
          </p:cNvSpPr>
          <p:nvPr>
            <p:ph type="body" sz="quarter" idx="13" hasCustomPrompt="1"/>
          </p:nvPr>
        </p:nvSpPr>
        <p:spPr>
          <a:xfrm>
            <a:off x="4623813" y="1108656"/>
            <a:ext cx="2743915" cy="685800"/>
          </a:xfrm>
          <a:solidFill>
            <a:schemeClr val="accent2"/>
          </a:solidFill>
          <a:ln>
            <a:noFill/>
          </a:ln>
        </p:spPr>
        <p:txBody>
          <a:bodyPr anchor="ctr"/>
          <a:lstStyle>
            <a:lvl1pPr algn="ctr">
              <a:defRPr sz="1800" b="1">
                <a:solidFill>
                  <a:schemeClr val="bg1"/>
                </a:solidFill>
              </a:defRPr>
            </a:lvl1pPr>
            <a:lvl2pPr marL="0" indent="0" algn="ctr">
              <a:buFontTx/>
              <a:buNone/>
              <a:defRPr sz="15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cxnSp>
        <p:nvCxnSpPr>
          <p:cNvPr id="30" name="Straight Connector 29">
            <a:extLst>
              <a:ext uri="{FF2B5EF4-FFF2-40B4-BE49-F238E27FC236}">
                <a16:creationId xmlns:a16="http://schemas.microsoft.com/office/drawing/2014/main" id="{B2065228-5E63-3044-A69B-825EF52A151C}"/>
              </a:ext>
            </a:extLst>
          </p:cNvPr>
          <p:cNvCxnSpPr>
            <a:cxnSpLocks/>
          </p:cNvCxnSpPr>
          <p:nvPr userDrawn="1"/>
        </p:nvCxnSpPr>
        <p:spPr>
          <a:xfrm flipH="1">
            <a:off x="1394418" y="1989304"/>
            <a:ext cx="9202706" cy="0"/>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EA65853A-D639-FF42-8728-2FA777245600}"/>
              </a:ext>
            </a:extLst>
          </p:cNvPr>
          <p:cNvCxnSpPr>
            <a:cxnSpLocks/>
          </p:cNvCxnSpPr>
          <p:nvPr userDrawn="1"/>
        </p:nvCxnSpPr>
        <p:spPr>
          <a:xfrm>
            <a:off x="1394418" y="1986614"/>
            <a:ext cx="0" cy="3770014"/>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2" name="Text Placeholder 4">
            <a:extLst>
              <a:ext uri="{FF2B5EF4-FFF2-40B4-BE49-F238E27FC236}">
                <a16:creationId xmlns:a16="http://schemas.microsoft.com/office/drawing/2014/main" id="{39F956F3-3295-084B-BFE8-3E645237DA61}"/>
              </a:ext>
            </a:extLst>
          </p:cNvPr>
          <p:cNvSpPr>
            <a:spLocks noGrp="1"/>
          </p:cNvSpPr>
          <p:nvPr>
            <p:ph type="body" sz="quarter" idx="16" hasCustomPrompt="1"/>
          </p:nvPr>
        </p:nvSpPr>
        <p:spPr>
          <a:xfrm>
            <a:off x="2242224" y="2163633"/>
            <a:ext cx="1371957" cy="685800"/>
          </a:xfrm>
          <a:solidFill>
            <a:schemeClr val="accent3"/>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33" name="Text Placeholder 4">
            <a:extLst>
              <a:ext uri="{FF2B5EF4-FFF2-40B4-BE49-F238E27FC236}">
                <a16:creationId xmlns:a16="http://schemas.microsoft.com/office/drawing/2014/main" id="{01EB2656-5C04-884D-9CD2-F154D15F9A6A}"/>
              </a:ext>
            </a:extLst>
          </p:cNvPr>
          <p:cNvSpPr>
            <a:spLocks noGrp="1"/>
          </p:cNvSpPr>
          <p:nvPr>
            <p:ph type="body" sz="quarter" idx="17" hasCustomPrompt="1"/>
          </p:nvPr>
        </p:nvSpPr>
        <p:spPr>
          <a:xfrm>
            <a:off x="3776008" y="2163633"/>
            <a:ext cx="1371957" cy="685800"/>
          </a:xfrm>
          <a:solidFill>
            <a:schemeClr val="accent3"/>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 </a:t>
            </a:r>
          </a:p>
        </p:txBody>
      </p:sp>
      <p:sp>
        <p:nvSpPr>
          <p:cNvPr id="34" name="Text Placeholder 4">
            <a:extLst>
              <a:ext uri="{FF2B5EF4-FFF2-40B4-BE49-F238E27FC236}">
                <a16:creationId xmlns:a16="http://schemas.microsoft.com/office/drawing/2014/main" id="{6B0A1534-4860-8F4C-BDEA-93C0DD3B456C}"/>
              </a:ext>
            </a:extLst>
          </p:cNvPr>
          <p:cNvSpPr>
            <a:spLocks noGrp="1"/>
          </p:cNvSpPr>
          <p:nvPr>
            <p:ph type="body" sz="quarter" idx="18" hasCustomPrompt="1"/>
          </p:nvPr>
        </p:nvSpPr>
        <p:spPr>
          <a:xfrm>
            <a:off x="5309793" y="2163633"/>
            <a:ext cx="1371957" cy="685800"/>
          </a:xfrm>
          <a:solidFill>
            <a:schemeClr val="accent3"/>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 </a:t>
            </a:r>
          </a:p>
        </p:txBody>
      </p:sp>
      <p:sp>
        <p:nvSpPr>
          <p:cNvPr id="35" name="Text Placeholder 4">
            <a:extLst>
              <a:ext uri="{FF2B5EF4-FFF2-40B4-BE49-F238E27FC236}">
                <a16:creationId xmlns:a16="http://schemas.microsoft.com/office/drawing/2014/main" id="{B26C4A46-9B0E-404B-B1C2-F466FF3BBDC3}"/>
              </a:ext>
            </a:extLst>
          </p:cNvPr>
          <p:cNvSpPr>
            <a:spLocks noGrp="1"/>
          </p:cNvSpPr>
          <p:nvPr>
            <p:ph type="body" sz="quarter" idx="19" hasCustomPrompt="1"/>
          </p:nvPr>
        </p:nvSpPr>
        <p:spPr>
          <a:xfrm>
            <a:off x="6843577" y="2163633"/>
            <a:ext cx="1371957" cy="685800"/>
          </a:xfrm>
          <a:solidFill>
            <a:schemeClr val="accent3"/>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 </a:t>
            </a:r>
          </a:p>
        </p:txBody>
      </p:sp>
      <p:sp>
        <p:nvSpPr>
          <p:cNvPr id="36" name="Text Placeholder 4">
            <a:extLst>
              <a:ext uri="{FF2B5EF4-FFF2-40B4-BE49-F238E27FC236}">
                <a16:creationId xmlns:a16="http://schemas.microsoft.com/office/drawing/2014/main" id="{D0BF2D4B-8BB7-3145-9963-AA4ED3A8E9D6}"/>
              </a:ext>
            </a:extLst>
          </p:cNvPr>
          <p:cNvSpPr>
            <a:spLocks noGrp="1"/>
          </p:cNvSpPr>
          <p:nvPr>
            <p:ph type="body" sz="quarter" idx="20" hasCustomPrompt="1"/>
          </p:nvPr>
        </p:nvSpPr>
        <p:spPr>
          <a:xfrm>
            <a:off x="8377362" y="2163633"/>
            <a:ext cx="1371957" cy="685800"/>
          </a:xfrm>
          <a:solidFill>
            <a:schemeClr val="accent3"/>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 </a:t>
            </a:r>
          </a:p>
        </p:txBody>
      </p:sp>
      <p:sp>
        <p:nvSpPr>
          <p:cNvPr id="10" name="Text Placeholder 4">
            <a:extLst>
              <a:ext uri="{FF2B5EF4-FFF2-40B4-BE49-F238E27FC236}">
                <a16:creationId xmlns:a16="http://schemas.microsoft.com/office/drawing/2014/main" id="{47F7D621-06CC-0949-A9E2-46D9B2BDCBF0}"/>
              </a:ext>
            </a:extLst>
          </p:cNvPr>
          <p:cNvSpPr>
            <a:spLocks noGrp="1"/>
          </p:cNvSpPr>
          <p:nvPr>
            <p:ph type="body" sz="quarter" idx="15" hasCustomPrompt="1"/>
          </p:nvPr>
        </p:nvSpPr>
        <p:spPr>
          <a:xfrm>
            <a:off x="708440" y="2163633"/>
            <a:ext cx="1371957" cy="685800"/>
          </a:xfrm>
          <a:solidFill>
            <a:schemeClr val="accent3"/>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37" name="Text Placeholder 4">
            <a:extLst>
              <a:ext uri="{FF2B5EF4-FFF2-40B4-BE49-F238E27FC236}">
                <a16:creationId xmlns:a16="http://schemas.microsoft.com/office/drawing/2014/main" id="{F84D6538-AF11-ED4D-984F-402D45D9F746}"/>
              </a:ext>
            </a:extLst>
          </p:cNvPr>
          <p:cNvSpPr>
            <a:spLocks noGrp="1"/>
          </p:cNvSpPr>
          <p:nvPr>
            <p:ph type="body" sz="quarter" idx="21" hasCustomPrompt="1"/>
          </p:nvPr>
        </p:nvSpPr>
        <p:spPr>
          <a:xfrm>
            <a:off x="9911144" y="2163633"/>
            <a:ext cx="1371957" cy="685800"/>
          </a:xfrm>
          <a:solidFill>
            <a:schemeClr val="accent3"/>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 </a:t>
            </a:r>
          </a:p>
        </p:txBody>
      </p:sp>
      <p:sp>
        <p:nvSpPr>
          <p:cNvPr id="38" name="Text Placeholder 4">
            <a:extLst>
              <a:ext uri="{FF2B5EF4-FFF2-40B4-BE49-F238E27FC236}">
                <a16:creationId xmlns:a16="http://schemas.microsoft.com/office/drawing/2014/main" id="{6A0C2CF3-6B45-0041-BBCA-D96B6E82BCDC}"/>
              </a:ext>
            </a:extLst>
          </p:cNvPr>
          <p:cNvSpPr>
            <a:spLocks noGrp="1"/>
          </p:cNvSpPr>
          <p:nvPr>
            <p:ph type="body" sz="quarter" idx="22" hasCustomPrompt="1"/>
          </p:nvPr>
        </p:nvSpPr>
        <p:spPr>
          <a:xfrm>
            <a:off x="708440" y="2976157"/>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39" name="Text Placeholder 4">
            <a:extLst>
              <a:ext uri="{FF2B5EF4-FFF2-40B4-BE49-F238E27FC236}">
                <a16:creationId xmlns:a16="http://schemas.microsoft.com/office/drawing/2014/main" id="{3F5CDDF5-D0C3-7941-91EB-682C2D305769}"/>
              </a:ext>
            </a:extLst>
          </p:cNvPr>
          <p:cNvSpPr>
            <a:spLocks noGrp="1"/>
          </p:cNvSpPr>
          <p:nvPr>
            <p:ph type="body" sz="quarter" idx="23" hasCustomPrompt="1"/>
          </p:nvPr>
        </p:nvSpPr>
        <p:spPr>
          <a:xfrm>
            <a:off x="708440" y="3788681"/>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40" name="Text Placeholder 4">
            <a:extLst>
              <a:ext uri="{FF2B5EF4-FFF2-40B4-BE49-F238E27FC236}">
                <a16:creationId xmlns:a16="http://schemas.microsoft.com/office/drawing/2014/main" id="{68464115-2200-674B-BF0D-BE88E3866470}"/>
              </a:ext>
            </a:extLst>
          </p:cNvPr>
          <p:cNvSpPr>
            <a:spLocks noGrp="1"/>
          </p:cNvSpPr>
          <p:nvPr>
            <p:ph type="body" sz="quarter" idx="24" hasCustomPrompt="1"/>
          </p:nvPr>
        </p:nvSpPr>
        <p:spPr>
          <a:xfrm>
            <a:off x="708440" y="4601205"/>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41" name="Text Placeholder 4">
            <a:extLst>
              <a:ext uri="{FF2B5EF4-FFF2-40B4-BE49-F238E27FC236}">
                <a16:creationId xmlns:a16="http://schemas.microsoft.com/office/drawing/2014/main" id="{693D6790-07A1-6D41-80E0-F38F2FE4FB08}"/>
              </a:ext>
            </a:extLst>
          </p:cNvPr>
          <p:cNvSpPr>
            <a:spLocks noGrp="1"/>
          </p:cNvSpPr>
          <p:nvPr>
            <p:ph type="body" sz="quarter" idx="25" hasCustomPrompt="1"/>
          </p:nvPr>
        </p:nvSpPr>
        <p:spPr>
          <a:xfrm>
            <a:off x="708440" y="5413728"/>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45" name="Text Placeholder 4">
            <a:extLst>
              <a:ext uri="{FF2B5EF4-FFF2-40B4-BE49-F238E27FC236}">
                <a16:creationId xmlns:a16="http://schemas.microsoft.com/office/drawing/2014/main" id="{7A708032-EF9E-5B46-B39C-7C40A75EC54D}"/>
              </a:ext>
            </a:extLst>
          </p:cNvPr>
          <p:cNvSpPr>
            <a:spLocks noGrp="1"/>
          </p:cNvSpPr>
          <p:nvPr>
            <p:ph type="body" sz="quarter" idx="26" hasCustomPrompt="1"/>
          </p:nvPr>
        </p:nvSpPr>
        <p:spPr>
          <a:xfrm>
            <a:off x="2249407" y="2976157"/>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46" name="Text Placeholder 4">
            <a:extLst>
              <a:ext uri="{FF2B5EF4-FFF2-40B4-BE49-F238E27FC236}">
                <a16:creationId xmlns:a16="http://schemas.microsoft.com/office/drawing/2014/main" id="{889122AD-2BDB-E845-B445-CF11DCF32986}"/>
              </a:ext>
            </a:extLst>
          </p:cNvPr>
          <p:cNvSpPr>
            <a:spLocks noGrp="1"/>
          </p:cNvSpPr>
          <p:nvPr>
            <p:ph type="body" sz="quarter" idx="27" hasCustomPrompt="1"/>
          </p:nvPr>
        </p:nvSpPr>
        <p:spPr>
          <a:xfrm>
            <a:off x="2249407" y="3788681"/>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47" name="Text Placeholder 4">
            <a:extLst>
              <a:ext uri="{FF2B5EF4-FFF2-40B4-BE49-F238E27FC236}">
                <a16:creationId xmlns:a16="http://schemas.microsoft.com/office/drawing/2014/main" id="{BC4495ED-CD28-5849-8E96-27B5F332CC1A}"/>
              </a:ext>
            </a:extLst>
          </p:cNvPr>
          <p:cNvSpPr>
            <a:spLocks noGrp="1"/>
          </p:cNvSpPr>
          <p:nvPr>
            <p:ph type="body" sz="quarter" idx="28" hasCustomPrompt="1"/>
          </p:nvPr>
        </p:nvSpPr>
        <p:spPr>
          <a:xfrm>
            <a:off x="2249407" y="4601205"/>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48" name="Text Placeholder 4">
            <a:extLst>
              <a:ext uri="{FF2B5EF4-FFF2-40B4-BE49-F238E27FC236}">
                <a16:creationId xmlns:a16="http://schemas.microsoft.com/office/drawing/2014/main" id="{121D6437-CC3F-BE4D-8359-F21AC166C993}"/>
              </a:ext>
            </a:extLst>
          </p:cNvPr>
          <p:cNvSpPr>
            <a:spLocks noGrp="1"/>
          </p:cNvSpPr>
          <p:nvPr>
            <p:ph type="body" sz="quarter" idx="29" hasCustomPrompt="1"/>
          </p:nvPr>
        </p:nvSpPr>
        <p:spPr>
          <a:xfrm>
            <a:off x="2249407" y="5413728"/>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50" name="Text Placeholder 4">
            <a:extLst>
              <a:ext uri="{FF2B5EF4-FFF2-40B4-BE49-F238E27FC236}">
                <a16:creationId xmlns:a16="http://schemas.microsoft.com/office/drawing/2014/main" id="{D9D92D25-926E-8A4E-B547-AEA5A7013C2F}"/>
              </a:ext>
            </a:extLst>
          </p:cNvPr>
          <p:cNvSpPr>
            <a:spLocks noGrp="1"/>
          </p:cNvSpPr>
          <p:nvPr>
            <p:ph type="body" sz="quarter" idx="30" hasCustomPrompt="1"/>
          </p:nvPr>
        </p:nvSpPr>
        <p:spPr>
          <a:xfrm>
            <a:off x="3770490" y="2976157"/>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51" name="Text Placeholder 4">
            <a:extLst>
              <a:ext uri="{FF2B5EF4-FFF2-40B4-BE49-F238E27FC236}">
                <a16:creationId xmlns:a16="http://schemas.microsoft.com/office/drawing/2014/main" id="{2216BD29-6E2A-0546-B127-70F65DE22B9D}"/>
              </a:ext>
            </a:extLst>
          </p:cNvPr>
          <p:cNvSpPr>
            <a:spLocks noGrp="1"/>
          </p:cNvSpPr>
          <p:nvPr>
            <p:ph type="body" sz="quarter" idx="31" hasCustomPrompt="1"/>
          </p:nvPr>
        </p:nvSpPr>
        <p:spPr>
          <a:xfrm>
            <a:off x="3770490" y="3788681"/>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52" name="Text Placeholder 4">
            <a:extLst>
              <a:ext uri="{FF2B5EF4-FFF2-40B4-BE49-F238E27FC236}">
                <a16:creationId xmlns:a16="http://schemas.microsoft.com/office/drawing/2014/main" id="{A9B2A9FE-8C9E-9540-9FE0-86B313A29E53}"/>
              </a:ext>
            </a:extLst>
          </p:cNvPr>
          <p:cNvSpPr>
            <a:spLocks noGrp="1"/>
          </p:cNvSpPr>
          <p:nvPr>
            <p:ph type="body" sz="quarter" idx="32" hasCustomPrompt="1"/>
          </p:nvPr>
        </p:nvSpPr>
        <p:spPr>
          <a:xfrm>
            <a:off x="3770490" y="4601205"/>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53" name="Text Placeholder 4">
            <a:extLst>
              <a:ext uri="{FF2B5EF4-FFF2-40B4-BE49-F238E27FC236}">
                <a16:creationId xmlns:a16="http://schemas.microsoft.com/office/drawing/2014/main" id="{CF3A78C7-6BD2-1B41-9E17-A6D6927465CD}"/>
              </a:ext>
            </a:extLst>
          </p:cNvPr>
          <p:cNvSpPr>
            <a:spLocks noGrp="1"/>
          </p:cNvSpPr>
          <p:nvPr>
            <p:ph type="body" sz="quarter" idx="33" hasCustomPrompt="1"/>
          </p:nvPr>
        </p:nvSpPr>
        <p:spPr>
          <a:xfrm>
            <a:off x="3770490" y="5413728"/>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55" name="Text Placeholder 4">
            <a:extLst>
              <a:ext uri="{FF2B5EF4-FFF2-40B4-BE49-F238E27FC236}">
                <a16:creationId xmlns:a16="http://schemas.microsoft.com/office/drawing/2014/main" id="{ADE5C341-5274-DB44-9598-769882787F5E}"/>
              </a:ext>
            </a:extLst>
          </p:cNvPr>
          <p:cNvSpPr>
            <a:spLocks noGrp="1"/>
          </p:cNvSpPr>
          <p:nvPr>
            <p:ph type="body" sz="quarter" idx="34" hasCustomPrompt="1"/>
          </p:nvPr>
        </p:nvSpPr>
        <p:spPr>
          <a:xfrm>
            <a:off x="5311456" y="2976157"/>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56" name="Text Placeholder 4">
            <a:extLst>
              <a:ext uri="{FF2B5EF4-FFF2-40B4-BE49-F238E27FC236}">
                <a16:creationId xmlns:a16="http://schemas.microsoft.com/office/drawing/2014/main" id="{D6C8BE03-E8AF-724B-B648-28E3A5613A3A}"/>
              </a:ext>
            </a:extLst>
          </p:cNvPr>
          <p:cNvSpPr>
            <a:spLocks noGrp="1"/>
          </p:cNvSpPr>
          <p:nvPr>
            <p:ph type="body" sz="quarter" idx="35" hasCustomPrompt="1"/>
          </p:nvPr>
        </p:nvSpPr>
        <p:spPr>
          <a:xfrm>
            <a:off x="5311456" y="3788681"/>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57" name="Text Placeholder 4">
            <a:extLst>
              <a:ext uri="{FF2B5EF4-FFF2-40B4-BE49-F238E27FC236}">
                <a16:creationId xmlns:a16="http://schemas.microsoft.com/office/drawing/2014/main" id="{939BE5AB-8DC3-C84A-984A-18C088ABD183}"/>
              </a:ext>
            </a:extLst>
          </p:cNvPr>
          <p:cNvSpPr>
            <a:spLocks noGrp="1"/>
          </p:cNvSpPr>
          <p:nvPr>
            <p:ph type="body" sz="quarter" idx="36" hasCustomPrompt="1"/>
          </p:nvPr>
        </p:nvSpPr>
        <p:spPr>
          <a:xfrm>
            <a:off x="5311456" y="4601205"/>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58" name="Text Placeholder 4">
            <a:extLst>
              <a:ext uri="{FF2B5EF4-FFF2-40B4-BE49-F238E27FC236}">
                <a16:creationId xmlns:a16="http://schemas.microsoft.com/office/drawing/2014/main" id="{5CCF42FB-6955-2D4D-A45E-1DE2D709A79C}"/>
              </a:ext>
            </a:extLst>
          </p:cNvPr>
          <p:cNvSpPr>
            <a:spLocks noGrp="1"/>
          </p:cNvSpPr>
          <p:nvPr>
            <p:ph type="body" sz="quarter" idx="37" hasCustomPrompt="1"/>
          </p:nvPr>
        </p:nvSpPr>
        <p:spPr>
          <a:xfrm>
            <a:off x="5311456" y="5413728"/>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60" name="Text Placeholder 4">
            <a:extLst>
              <a:ext uri="{FF2B5EF4-FFF2-40B4-BE49-F238E27FC236}">
                <a16:creationId xmlns:a16="http://schemas.microsoft.com/office/drawing/2014/main" id="{1AD1F1EE-C818-334B-941A-651219D768F9}"/>
              </a:ext>
            </a:extLst>
          </p:cNvPr>
          <p:cNvSpPr>
            <a:spLocks noGrp="1"/>
          </p:cNvSpPr>
          <p:nvPr>
            <p:ph type="body" sz="quarter" idx="38" hasCustomPrompt="1"/>
          </p:nvPr>
        </p:nvSpPr>
        <p:spPr>
          <a:xfrm>
            <a:off x="6842481" y="2976157"/>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61" name="Text Placeholder 4">
            <a:extLst>
              <a:ext uri="{FF2B5EF4-FFF2-40B4-BE49-F238E27FC236}">
                <a16:creationId xmlns:a16="http://schemas.microsoft.com/office/drawing/2014/main" id="{00AEECC9-ABF2-2141-82BF-899F23C32EC0}"/>
              </a:ext>
            </a:extLst>
          </p:cNvPr>
          <p:cNvSpPr>
            <a:spLocks noGrp="1"/>
          </p:cNvSpPr>
          <p:nvPr>
            <p:ph type="body" sz="quarter" idx="39" hasCustomPrompt="1"/>
          </p:nvPr>
        </p:nvSpPr>
        <p:spPr>
          <a:xfrm>
            <a:off x="6842481" y="3788681"/>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62" name="Text Placeholder 4">
            <a:extLst>
              <a:ext uri="{FF2B5EF4-FFF2-40B4-BE49-F238E27FC236}">
                <a16:creationId xmlns:a16="http://schemas.microsoft.com/office/drawing/2014/main" id="{9A4104C9-4196-1442-A703-D4F60890C6B5}"/>
              </a:ext>
            </a:extLst>
          </p:cNvPr>
          <p:cNvSpPr>
            <a:spLocks noGrp="1"/>
          </p:cNvSpPr>
          <p:nvPr>
            <p:ph type="body" sz="quarter" idx="40" hasCustomPrompt="1"/>
          </p:nvPr>
        </p:nvSpPr>
        <p:spPr>
          <a:xfrm>
            <a:off x="6842481" y="4601205"/>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63" name="Text Placeholder 4">
            <a:extLst>
              <a:ext uri="{FF2B5EF4-FFF2-40B4-BE49-F238E27FC236}">
                <a16:creationId xmlns:a16="http://schemas.microsoft.com/office/drawing/2014/main" id="{36A29F5D-993F-D645-8478-E53C1F3246A6}"/>
              </a:ext>
            </a:extLst>
          </p:cNvPr>
          <p:cNvSpPr>
            <a:spLocks noGrp="1"/>
          </p:cNvSpPr>
          <p:nvPr>
            <p:ph type="body" sz="quarter" idx="41" hasCustomPrompt="1"/>
          </p:nvPr>
        </p:nvSpPr>
        <p:spPr>
          <a:xfrm>
            <a:off x="6842481" y="5413728"/>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65" name="Text Placeholder 4">
            <a:extLst>
              <a:ext uri="{FF2B5EF4-FFF2-40B4-BE49-F238E27FC236}">
                <a16:creationId xmlns:a16="http://schemas.microsoft.com/office/drawing/2014/main" id="{3CA31C64-6049-3347-B4C7-6C17E3DDF7D0}"/>
              </a:ext>
            </a:extLst>
          </p:cNvPr>
          <p:cNvSpPr>
            <a:spLocks noGrp="1"/>
          </p:cNvSpPr>
          <p:nvPr>
            <p:ph type="body" sz="quarter" idx="42" hasCustomPrompt="1"/>
          </p:nvPr>
        </p:nvSpPr>
        <p:spPr>
          <a:xfrm>
            <a:off x="8373506" y="2976157"/>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66" name="Text Placeholder 4">
            <a:extLst>
              <a:ext uri="{FF2B5EF4-FFF2-40B4-BE49-F238E27FC236}">
                <a16:creationId xmlns:a16="http://schemas.microsoft.com/office/drawing/2014/main" id="{AE8DDAF9-46AB-CB45-8CA7-4BFA5037A970}"/>
              </a:ext>
            </a:extLst>
          </p:cNvPr>
          <p:cNvSpPr>
            <a:spLocks noGrp="1"/>
          </p:cNvSpPr>
          <p:nvPr>
            <p:ph type="body" sz="quarter" idx="43" hasCustomPrompt="1"/>
          </p:nvPr>
        </p:nvSpPr>
        <p:spPr>
          <a:xfrm>
            <a:off x="8373506" y="3788681"/>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67" name="Text Placeholder 4">
            <a:extLst>
              <a:ext uri="{FF2B5EF4-FFF2-40B4-BE49-F238E27FC236}">
                <a16:creationId xmlns:a16="http://schemas.microsoft.com/office/drawing/2014/main" id="{4A5D6438-D823-6D4B-867A-A0BBD43BC25C}"/>
              </a:ext>
            </a:extLst>
          </p:cNvPr>
          <p:cNvSpPr>
            <a:spLocks noGrp="1"/>
          </p:cNvSpPr>
          <p:nvPr>
            <p:ph type="body" sz="quarter" idx="44" hasCustomPrompt="1"/>
          </p:nvPr>
        </p:nvSpPr>
        <p:spPr>
          <a:xfrm>
            <a:off x="8373506" y="4601205"/>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68" name="Text Placeholder 4">
            <a:extLst>
              <a:ext uri="{FF2B5EF4-FFF2-40B4-BE49-F238E27FC236}">
                <a16:creationId xmlns:a16="http://schemas.microsoft.com/office/drawing/2014/main" id="{4669BD18-0F03-FF45-9AD2-87D7B81CDCBC}"/>
              </a:ext>
            </a:extLst>
          </p:cNvPr>
          <p:cNvSpPr>
            <a:spLocks noGrp="1"/>
          </p:cNvSpPr>
          <p:nvPr>
            <p:ph type="body" sz="quarter" idx="45" hasCustomPrompt="1"/>
          </p:nvPr>
        </p:nvSpPr>
        <p:spPr>
          <a:xfrm>
            <a:off x="8373506" y="5413728"/>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70" name="Text Placeholder 4">
            <a:extLst>
              <a:ext uri="{FF2B5EF4-FFF2-40B4-BE49-F238E27FC236}">
                <a16:creationId xmlns:a16="http://schemas.microsoft.com/office/drawing/2014/main" id="{000CFB51-117D-7548-B369-D81B06EB9FA5}"/>
              </a:ext>
            </a:extLst>
          </p:cNvPr>
          <p:cNvSpPr>
            <a:spLocks noGrp="1"/>
          </p:cNvSpPr>
          <p:nvPr>
            <p:ph type="body" sz="quarter" idx="46" hasCustomPrompt="1"/>
          </p:nvPr>
        </p:nvSpPr>
        <p:spPr>
          <a:xfrm>
            <a:off x="9904530" y="2976157"/>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71" name="Text Placeholder 4">
            <a:extLst>
              <a:ext uri="{FF2B5EF4-FFF2-40B4-BE49-F238E27FC236}">
                <a16:creationId xmlns:a16="http://schemas.microsoft.com/office/drawing/2014/main" id="{A59AEB2E-ACD2-6748-9E27-38BD2F461156}"/>
              </a:ext>
            </a:extLst>
          </p:cNvPr>
          <p:cNvSpPr>
            <a:spLocks noGrp="1"/>
          </p:cNvSpPr>
          <p:nvPr>
            <p:ph type="body" sz="quarter" idx="47" hasCustomPrompt="1"/>
          </p:nvPr>
        </p:nvSpPr>
        <p:spPr>
          <a:xfrm>
            <a:off x="9904530" y="3788681"/>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72" name="Text Placeholder 4">
            <a:extLst>
              <a:ext uri="{FF2B5EF4-FFF2-40B4-BE49-F238E27FC236}">
                <a16:creationId xmlns:a16="http://schemas.microsoft.com/office/drawing/2014/main" id="{7AFAF50C-E79F-2E47-96A7-3B4B9FD6BC0B}"/>
              </a:ext>
            </a:extLst>
          </p:cNvPr>
          <p:cNvSpPr>
            <a:spLocks noGrp="1"/>
          </p:cNvSpPr>
          <p:nvPr>
            <p:ph type="body" sz="quarter" idx="48" hasCustomPrompt="1"/>
          </p:nvPr>
        </p:nvSpPr>
        <p:spPr>
          <a:xfrm>
            <a:off x="9904530" y="4601205"/>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73" name="Text Placeholder 4">
            <a:extLst>
              <a:ext uri="{FF2B5EF4-FFF2-40B4-BE49-F238E27FC236}">
                <a16:creationId xmlns:a16="http://schemas.microsoft.com/office/drawing/2014/main" id="{D12823F2-D657-4844-BFD3-FE2C493D6065}"/>
              </a:ext>
            </a:extLst>
          </p:cNvPr>
          <p:cNvSpPr>
            <a:spLocks noGrp="1"/>
          </p:cNvSpPr>
          <p:nvPr>
            <p:ph type="body" sz="quarter" idx="49" hasCustomPrompt="1"/>
          </p:nvPr>
        </p:nvSpPr>
        <p:spPr>
          <a:xfrm>
            <a:off x="9904530" y="5413728"/>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74" name="Text Placeholder 3">
            <a:extLst>
              <a:ext uri="{FF2B5EF4-FFF2-40B4-BE49-F238E27FC236}">
                <a16:creationId xmlns:a16="http://schemas.microsoft.com/office/drawing/2014/main" id="{259923B5-33F6-4940-BDDC-EA85FB20AC8B}"/>
              </a:ext>
            </a:extLst>
          </p:cNvPr>
          <p:cNvSpPr>
            <a:spLocks noGrp="1"/>
          </p:cNvSpPr>
          <p:nvPr>
            <p:ph type="body" sz="quarter" idx="11" hasCustomPrompt="1"/>
          </p:nvPr>
        </p:nvSpPr>
        <p:spPr>
          <a:xfrm>
            <a:off x="7207431" y="6463076"/>
            <a:ext cx="1659370" cy="323850"/>
          </a:xfrm>
        </p:spPr>
        <p:txBody>
          <a:bodyPr/>
          <a:lstStyle>
            <a:lvl1pPr>
              <a:defRPr sz="800" baseline="0">
                <a:solidFill>
                  <a:schemeClr val="bg2"/>
                </a:solidFill>
              </a:defRPr>
            </a:lvl1pPr>
          </a:lstStyle>
          <a:p>
            <a:pPr lvl="0"/>
            <a:r>
              <a:rPr lang="en-US" dirty="0"/>
              <a:t>Confidential Proprietary Information</a:t>
            </a:r>
          </a:p>
        </p:txBody>
      </p:sp>
      <p:sp>
        <p:nvSpPr>
          <p:cNvPr id="75" name="Text Placeholder 6">
            <a:extLst>
              <a:ext uri="{FF2B5EF4-FFF2-40B4-BE49-F238E27FC236}">
                <a16:creationId xmlns:a16="http://schemas.microsoft.com/office/drawing/2014/main" id="{A2BAF3B7-1F75-7E40-A4D3-EF1A44027307}"/>
              </a:ext>
            </a:extLst>
          </p:cNvPr>
          <p:cNvSpPr>
            <a:spLocks noGrp="1"/>
          </p:cNvSpPr>
          <p:nvPr>
            <p:ph type="body" sz="quarter" idx="12" hasCustomPrompt="1"/>
          </p:nvPr>
        </p:nvSpPr>
        <p:spPr>
          <a:xfrm>
            <a:off x="4392292" y="6480870"/>
            <a:ext cx="2304062" cy="244475"/>
          </a:xfrm>
        </p:spPr>
        <p:txBody>
          <a:bodyPr/>
          <a:lstStyle>
            <a:lvl1pPr>
              <a:defRPr sz="8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7426042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layout - Footer only">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50BF4F4-6A5F-5642-97DC-33FF973ECBFB}"/>
              </a:ext>
            </a:extLst>
          </p:cNvPr>
          <p:cNvSpPr>
            <a:spLocks noGrp="1"/>
          </p:cNvSpPr>
          <p:nvPr>
            <p:ph type="body" sz="quarter" idx="11" hasCustomPrompt="1"/>
          </p:nvPr>
        </p:nvSpPr>
        <p:spPr>
          <a:xfrm>
            <a:off x="7207431" y="6463076"/>
            <a:ext cx="1659370" cy="323850"/>
          </a:xfrm>
        </p:spPr>
        <p:txBody>
          <a:bodyPr/>
          <a:lstStyle>
            <a:lvl1pPr>
              <a:defRPr sz="800" baseline="0">
                <a:solidFill>
                  <a:schemeClr val="bg2"/>
                </a:solidFill>
              </a:defRPr>
            </a:lvl1pPr>
          </a:lstStyle>
          <a:p>
            <a:pPr lvl="0"/>
            <a:r>
              <a:rPr lang="en-US" dirty="0"/>
              <a:t>Confidential Proprietary Information</a:t>
            </a:r>
          </a:p>
        </p:txBody>
      </p:sp>
      <p:sp>
        <p:nvSpPr>
          <p:cNvPr id="7" name="Text Placeholder 6">
            <a:extLst>
              <a:ext uri="{FF2B5EF4-FFF2-40B4-BE49-F238E27FC236}">
                <a16:creationId xmlns:a16="http://schemas.microsoft.com/office/drawing/2014/main" id="{EF01DAFF-DDB2-394E-AC32-9778BA0CC902}"/>
              </a:ext>
            </a:extLst>
          </p:cNvPr>
          <p:cNvSpPr>
            <a:spLocks noGrp="1"/>
          </p:cNvSpPr>
          <p:nvPr>
            <p:ph type="body" sz="quarter" idx="12" hasCustomPrompt="1"/>
          </p:nvPr>
        </p:nvSpPr>
        <p:spPr>
          <a:xfrm>
            <a:off x="4392292" y="6480870"/>
            <a:ext cx="2304062" cy="244475"/>
          </a:xfrm>
        </p:spPr>
        <p:txBody>
          <a:bodyPr/>
          <a:lstStyle>
            <a:lvl1pPr>
              <a:defRPr sz="8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31160104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hank you/end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FBBEB84-3AB5-4047-8A13-BF997F347DA6}"/>
              </a:ext>
            </a:extLst>
          </p:cNvPr>
          <p:cNvSpPr/>
          <p:nvPr userDrawn="1"/>
        </p:nvSpPr>
        <p:spPr>
          <a:xfrm>
            <a:off x="1"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b="0" i="0" dirty="0">
              <a:latin typeface="Arial" charset="0"/>
            </a:endParaRPr>
          </a:p>
        </p:txBody>
      </p:sp>
      <p:sp>
        <p:nvSpPr>
          <p:cNvPr id="2" name="Title 1">
            <a:extLst>
              <a:ext uri="{FF2B5EF4-FFF2-40B4-BE49-F238E27FC236}">
                <a16:creationId xmlns:a16="http://schemas.microsoft.com/office/drawing/2014/main" id="{27058946-A30A-DD40-BDBA-ACD4B9E80F05}"/>
              </a:ext>
            </a:extLst>
          </p:cNvPr>
          <p:cNvSpPr>
            <a:spLocks noGrp="1"/>
          </p:cNvSpPr>
          <p:nvPr>
            <p:ph type="title" hasCustomPrompt="1"/>
          </p:nvPr>
        </p:nvSpPr>
        <p:spPr>
          <a:xfrm>
            <a:off x="457320" y="2616200"/>
            <a:ext cx="11278950" cy="457200"/>
          </a:xfrm>
        </p:spPr>
        <p:txBody>
          <a:bodyPr/>
          <a:lstStyle>
            <a:lvl1pPr>
              <a:defRPr sz="8000" baseline="0">
                <a:solidFill>
                  <a:schemeClr val="bg1"/>
                </a:solidFill>
              </a:defRPr>
            </a:lvl1pPr>
          </a:lstStyle>
          <a:p>
            <a:r>
              <a:rPr lang="en-US" dirty="0"/>
              <a:t>Thank you.</a:t>
            </a:r>
          </a:p>
        </p:txBody>
      </p:sp>
    </p:spTree>
    <p:extLst>
      <p:ext uri="{BB962C8B-B14F-4D97-AF65-F5344CB8AC3E}">
        <p14:creationId xmlns:p14="http://schemas.microsoft.com/office/powerpoint/2010/main" val="246900456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Logo/end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FBBEB84-3AB5-4047-8A13-BF997F347DA6}"/>
              </a:ext>
            </a:extLst>
          </p:cNvPr>
          <p:cNvSpPr/>
          <p:nvPr userDrawn="1"/>
        </p:nvSpPr>
        <p:spPr>
          <a:xfrm>
            <a:off x="1"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b="0" i="0" dirty="0">
              <a:latin typeface="Arial" charset="0"/>
            </a:endParaRPr>
          </a:p>
        </p:txBody>
      </p:sp>
      <p:pic>
        <p:nvPicPr>
          <p:cNvPr id="4" name="Picture 3">
            <a:extLst>
              <a:ext uri="{FF2B5EF4-FFF2-40B4-BE49-F238E27FC236}">
                <a16:creationId xmlns:a16="http://schemas.microsoft.com/office/drawing/2014/main" id="{496D7A6C-DB94-AD44-8881-41F9AFDCE701}"/>
              </a:ext>
            </a:extLst>
          </p:cNvPr>
          <p:cNvPicPr>
            <a:picLocks noChangeAspect="1"/>
          </p:cNvPicPr>
          <p:nvPr userDrawn="1"/>
        </p:nvPicPr>
        <p:blipFill rotWithShape="1">
          <a:blip r:embed="rId2">
            <a:extLst>
              <a:ext uri="{28A0092B-C50C-407E-A947-70E740481C1C}">
                <a14:useLocalDpi xmlns:a14="http://schemas.microsoft.com/office/drawing/2010/main"/>
              </a:ext>
            </a:extLst>
          </a:blip>
          <a:srcRect l="123" t="-15502" r="-13612" b="-18252"/>
          <a:stretch/>
        </p:blipFill>
        <p:spPr>
          <a:xfrm>
            <a:off x="3466989" y="2760448"/>
            <a:ext cx="5258020" cy="1337105"/>
          </a:xfrm>
          <a:prstGeom prst="rect">
            <a:avLst/>
          </a:prstGeom>
        </p:spPr>
      </p:pic>
    </p:spTree>
    <p:extLst>
      <p:ext uri="{BB962C8B-B14F-4D97-AF65-F5344CB8AC3E}">
        <p14:creationId xmlns:p14="http://schemas.microsoft.com/office/powerpoint/2010/main" val="244546623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Full Screen Video">
    <p:bg>
      <p:bgPr>
        <a:solidFill>
          <a:schemeClr val="tx1"/>
        </a:solidFill>
        <a:effectLst/>
      </p:bgPr>
    </p:bg>
    <p:spTree>
      <p:nvGrpSpPr>
        <p:cNvPr id="1" name=""/>
        <p:cNvGrpSpPr/>
        <p:nvPr/>
      </p:nvGrpSpPr>
      <p:grpSpPr>
        <a:xfrm>
          <a:off x="0" y="0"/>
          <a:ext cx="0" cy="0"/>
          <a:chOff x="0" y="0"/>
          <a:chExt cx="0" cy="0"/>
        </a:xfrm>
      </p:grpSpPr>
      <p:sp>
        <p:nvSpPr>
          <p:cNvPr id="2" name="Rectangle 1"/>
          <p:cNvSpPr/>
          <p:nvPr userDrawn="1"/>
        </p:nvSpPr>
        <p:spPr>
          <a:xfrm>
            <a:off x="1" y="6260354"/>
            <a:ext cx="12191999" cy="59764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endParaRPr>
          </a:p>
        </p:txBody>
      </p:sp>
    </p:spTree>
    <p:extLst>
      <p:ext uri="{BB962C8B-B14F-4D97-AF65-F5344CB8AC3E}">
        <p14:creationId xmlns:p14="http://schemas.microsoft.com/office/powerpoint/2010/main" val="362056443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Page - Filmstrip">
    <p:spTree>
      <p:nvGrpSpPr>
        <p:cNvPr id="1" name=""/>
        <p:cNvGrpSpPr/>
        <p:nvPr/>
      </p:nvGrpSpPr>
      <p:grpSpPr>
        <a:xfrm>
          <a:off x="0" y="0"/>
          <a:ext cx="0" cy="0"/>
          <a:chOff x="0" y="0"/>
          <a:chExt cx="0" cy="0"/>
        </a:xfrm>
      </p:grpSpPr>
      <p:sp>
        <p:nvSpPr>
          <p:cNvPr id="14" name="Rectangle 13"/>
          <p:cNvSpPr/>
          <p:nvPr userDrawn="1"/>
        </p:nvSpPr>
        <p:spPr>
          <a:xfrm>
            <a:off x="0" y="0"/>
            <a:ext cx="10365899" cy="62179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9" name="Title 1"/>
          <p:cNvSpPr>
            <a:spLocks noGrp="1"/>
          </p:cNvSpPr>
          <p:nvPr>
            <p:ph type="ctrTitle" hasCustomPrompt="1"/>
          </p:nvPr>
        </p:nvSpPr>
        <p:spPr bwMode="white">
          <a:xfrm>
            <a:off x="455732" y="3987483"/>
            <a:ext cx="6796120" cy="1215588"/>
          </a:xfrm>
        </p:spPr>
        <p:txBody>
          <a:bodyPr anchor="b"/>
          <a:lstStyle>
            <a:lvl1pPr algn="l">
              <a:lnSpc>
                <a:spcPct val="80000"/>
              </a:lnSpc>
              <a:defRPr sz="4800" b="1" i="0" cap="none" baseline="0">
                <a:solidFill>
                  <a:srgbClr val="FFFFFF"/>
                </a:solidFill>
                <a:latin typeface="+mj-lt"/>
                <a:cs typeface="Georgia Bold" charset="0"/>
              </a:defRPr>
            </a:lvl1pPr>
          </a:lstStyle>
          <a:p>
            <a:r>
              <a:rPr lang="en-US" dirty="0"/>
              <a:t>Presentation Title</a:t>
            </a:r>
          </a:p>
        </p:txBody>
      </p:sp>
      <p:sp>
        <p:nvSpPr>
          <p:cNvPr id="10" name="Subtitle 2"/>
          <p:cNvSpPr>
            <a:spLocks noGrp="1"/>
          </p:cNvSpPr>
          <p:nvPr>
            <p:ph type="subTitle" idx="1" hasCustomPrompt="1"/>
          </p:nvPr>
        </p:nvSpPr>
        <p:spPr bwMode="white">
          <a:xfrm>
            <a:off x="455731" y="5345291"/>
            <a:ext cx="6796963" cy="335328"/>
          </a:xfrm>
        </p:spPr>
        <p:txBody>
          <a:bodyPr anchor="t">
            <a:noAutofit/>
          </a:bodyPr>
          <a:lstStyle>
            <a:lvl1pPr marL="0" indent="0" algn="l">
              <a:lnSpc>
                <a:spcPct val="80000"/>
              </a:lnSpc>
              <a:spcBef>
                <a:spcPts val="300"/>
              </a:spcBef>
              <a:buNone/>
              <a:defRPr sz="1400" b="0" i="0" cap="none" spc="0" baseline="0">
                <a:solidFill>
                  <a:srgbClr val="FFFFFF"/>
                </a:solidFill>
                <a:latin typeface="+mn-lt"/>
                <a:cs typeface="Arial" charset="0"/>
              </a:defRPr>
            </a:lvl1pPr>
            <a:lvl2pPr marL="456758" indent="0" algn="ctr">
              <a:buNone/>
              <a:defRPr>
                <a:solidFill>
                  <a:schemeClr val="tx1">
                    <a:tint val="75000"/>
                  </a:schemeClr>
                </a:solidFill>
              </a:defRPr>
            </a:lvl2pPr>
            <a:lvl3pPr marL="913514" indent="0" algn="ctr">
              <a:buNone/>
              <a:defRPr>
                <a:solidFill>
                  <a:schemeClr val="tx1">
                    <a:tint val="75000"/>
                  </a:schemeClr>
                </a:solidFill>
              </a:defRPr>
            </a:lvl3pPr>
            <a:lvl4pPr marL="1370274" indent="0" algn="ctr">
              <a:buNone/>
              <a:defRPr>
                <a:solidFill>
                  <a:schemeClr val="tx1">
                    <a:tint val="75000"/>
                  </a:schemeClr>
                </a:solidFill>
              </a:defRPr>
            </a:lvl4pPr>
            <a:lvl5pPr marL="1827029" indent="0" algn="ctr">
              <a:buNone/>
              <a:defRPr>
                <a:solidFill>
                  <a:schemeClr val="tx1">
                    <a:tint val="75000"/>
                  </a:schemeClr>
                </a:solidFill>
              </a:defRPr>
            </a:lvl5pPr>
            <a:lvl6pPr marL="2283788" indent="0" algn="ctr">
              <a:buNone/>
              <a:defRPr>
                <a:solidFill>
                  <a:schemeClr val="tx1">
                    <a:tint val="75000"/>
                  </a:schemeClr>
                </a:solidFill>
              </a:defRPr>
            </a:lvl6pPr>
            <a:lvl7pPr marL="2740546" indent="0" algn="ctr">
              <a:buNone/>
              <a:defRPr>
                <a:solidFill>
                  <a:schemeClr val="tx1">
                    <a:tint val="75000"/>
                  </a:schemeClr>
                </a:solidFill>
              </a:defRPr>
            </a:lvl7pPr>
            <a:lvl8pPr marL="3197300" indent="0" algn="ctr">
              <a:buNone/>
              <a:defRPr>
                <a:solidFill>
                  <a:schemeClr val="tx1">
                    <a:tint val="75000"/>
                  </a:schemeClr>
                </a:solidFill>
              </a:defRPr>
            </a:lvl8pPr>
            <a:lvl9pPr marL="3654061" indent="0" algn="ctr">
              <a:buNone/>
              <a:defRPr>
                <a:solidFill>
                  <a:schemeClr val="tx1">
                    <a:tint val="75000"/>
                  </a:schemeClr>
                </a:solidFill>
              </a:defRPr>
            </a:lvl9pPr>
          </a:lstStyle>
          <a:p>
            <a:r>
              <a:rPr lang="en-US" dirty="0"/>
              <a:t>Presentation subtitle</a:t>
            </a:r>
          </a:p>
        </p:txBody>
      </p:sp>
      <p:sp>
        <p:nvSpPr>
          <p:cNvPr id="13" name="Rectangle 12"/>
          <p:cNvSpPr/>
          <p:nvPr userDrawn="1"/>
        </p:nvSpPr>
        <p:spPr>
          <a:xfrm>
            <a:off x="10362008" y="0"/>
            <a:ext cx="455731" cy="6217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15" name="Rectangle 14"/>
          <p:cNvSpPr/>
          <p:nvPr userDrawn="1"/>
        </p:nvSpPr>
        <p:spPr>
          <a:xfrm>
            <a:off x="10818582" y="0"/>
            <a:ext cx="1373419" cy="621792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11" name="Text Placeholder 3">
            <a:extLst>
              <a:ext uri="{FF2B5EF4-FFF2-40B4-BE49-F238E27FC236}">
                <a16:creationId xmlns:a16="http://schemas.microsoft.com/office/drawing/2014/main" id="{72481445-EDB0-C949-B4A1-108C241F438F}"/>
              </a:ext>
            </a:extLst>
          </p:cNvPr>
          <p:cNvSpPr>
            <a:spLocks noGrp="1"/>
          </p:cNvSpPr>
          <p:nvPr>
            <p:ph type="body" sz="quarter" idx="11" hasCustomPrompt="1"/>
          </p:nvPr>
        </p:nvSpPr>
        <p:spPr>
          <a:xfrm>
            <a:off x="7207431" y="6463076"/>
            <a:ext cx="1659370" cy="323850"/>
          </a:xfrm>
        </p:spPr>
        <p:txBody>
          <a:bodyPr/>
          <a:lstStyle>
            <a:lvl1pPr>
              <a:defRPr sz="800" baseline="0">
                <a:solidFill>
                  <a:schemeClr val="bg2"/>
                </a:solidFill>
              </a:defRPr>
            </a:lvl1pPr>
          </a:lstStyle>
          <a:p>
            <a:pPr lvl="0"/>
            <a:r>
              <a:rPr lang="en-US" dirty="0"/>
              <a:t>Confidential Proprietary Information</a:t>
            </a:r>
          </a:p>
        </p:txBody>
      </p:sp>
    </p:spTree>
    <p:extLst>
      <p:ext uri="{BB962C8B-B14F-4D97-AF65-F5344CB8AC3E}">
        <p14:creationId xmlns:p14="http://schemas.microsoft.com/office/powerpoint/2010/main" val="79726998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Page - White">
    <p:spTree>
      <p:nvGrpSpPr>
        <p:cNvPr id="1" name=""/>
        <p:cNvGrpSpPr/>
        <p:nvPr/>
      </p:nvGrpSpPr>
      <p:grpSpPr>
        <a:xfrm>
          <a:off x="0" y="0"/>
          <a:ext cx="0" cy="0"/>
          <a:chOff x="0" y="0"/>
          <a:chExt cx="0" cy="0"/>
        </a:xfrm>
      </p:grpSpPr>
      <p:sp>
        <p:nvSpPr>
          <p:cNvPr id="9" name="Title 1"/>
          <p:cNvSpPr>
            <a:spLocks noGrp="1"/>
          </p:cNvSpPr>
          <p:nvPr>
            <p:ph type="ctrTitle" hasCustomPrompt="1"/>
          </p:nvPr>
        </p:nvSpPr>
        <p:spPr bwMode="white">
          <a:xfrm>
            <a:off x="455732" y="3987483"/>
            <a:ext cx="6796120" cy="1215588"/>
          </a:xfrm>
        </p:spPr>
        <p:txBody>
          <a:bodyPr anchor="b"/>
          <a:lstStyle>
            <a:lvl1pPr algn="l">
              <a:lnSpc>
                <a:spcPct val="80000"/>
              </a:lnSpc>
              <a:defRPr sz="4800" b="1" i="0" cap="none" baseline="0">
                <a:solidFill>
                  <a:schemeClr val="accent1"/>
                </a:solidFill>
                <a:latin typeface="+mj-lt"/>
                <a:cs typeface="Georgia Bold" charset="0"/>
              </a:defRPr>
            </a:lvl1pPr>
          </a:lstStyle>
          <a:p>
            <a:r>
              <a:rPr lang="en-US" dirty="0"/>
              <a:t>Presentation Title</a:t>
            </a:r>
          </a:p>
        </p:txBody>
      </p:sp>
      <p:sp>
        <p:nvSpPr>
          <p:cNvPr id="10" name="Subtitle 2"/>
          <p:cNvSpPr>
            <a:spLocks noGrp="1"/>
          </p:cNvSpPr>
          <p:nvPr>
            <p:ph type="subTitle" idx="1" hasCustomPrompt="1"/>
          </p:nvPr>
        </p:nvSpPr>
        <p:spPr bwMode="white">
          <a:xfrm>
            <a:off x="455731" y="5345291"/>
            <a:ext cx="6796963" cy="335328"/>
          </a:xfrm>
        </p:spPr>
        <p:txBody>
          <a:bodyPr anchor="t">
            <a:noAutofit/>
          </a:bodyPr>
          <a:lstStyle>
            <a:lvl1pPr marL="0" indent="0" algn="l">
              <a:lnSpc>
                <a:spcPct val="80000"/>
              </a:lnSpc>
              <a:spcBef>
                <a:spcPts val="300"/>
              </a:spcBef>
              <a:buNone/>
              <a:defRPr sz="1400" b="0" i="0" cap="none" spc="0" baseline="0">
                <a:solidFill>
                  <a:schemeClr val="accent1"/>
                </a:solidFill>
                <a:latin typeface="+mn-lt"/>
                <a:cs typeface="Arial" charset="0"/>
              </a:defRPr>
            </a:lvl1pPr>
            <a:lvl2pPr marL="456758" indent="0" algn="ctr">
              <a:buNone/>
              <a:defRPr>
                <a:solidFill>
                  <a:schemeClr val="tx1">
                    <a:tint val="75000"/>
                  </a:schemeClr>
                </a:solidFill>
              </a:defRPr>
            </a:lvl2pPr>
            <a:lvl3pPr marL="913514" indent="0" algn="ctr">
              <a:buNone/>
              <a:defRPr>
                <a:solidFill>
                  <a:schemeClr val="tx1">
                    <a:tint val="75000"/>
                  </a:schemeClr>
                </a:solidFill>
              </a:defRPr>
            </a:lvl3pPr>
            <a:lvl4pPr marL="1370274" indent="0" algn="ctr">
              <a:buNone/>
              <a:defRPr>
                <a:solidFill>
                  <a:schemeClr val="tx1">
                    <a:tint val="75000"/>
                  </a:schemeClr>
                </a:solidFill>
              </a:defRPr>
            </a:lvl4pPr>
            <a:lvl5pPr marL="1827029" indent="0" algn="ctr">
              <a:buNone/>
              <a:defRPr>
                <a:solidFill>
                  <a:schemeClr val="tx1">
                    <a:tint val="75000"/>
                  </a:schemeClr>
                </a:solidFill>
              </a:defRPr>
            </a:lvl5pPr>
            <a:lvl6pPr marL="2283788" indent="0" algn="ctr">
              <a:buNone/>
              <a:defRPr>
                <a:solidFill>
                  <a:schemeClr val="tx1">
                    <a:tint val="75000"/>
                  </a:schemeClr>
                </a:solidFill>
              </a:defRPr>
            </a:lvl6pPr>
            <a:lvl7pPr marL="2740546" indent="0" algn="ctr">
              <a:buNone/>
              <a:defRPr>
                <a:solidFill>
                  <a:schemeClr val="tx1">
                    <a:tint val="75000"/>
                  </a:schemeClr>
                </a:solidFill>
              </a:defRPr>
            </a:lvl7pPr>
            <a:lvl8pPr marL="3197300" indent="0" algn="ctr">
              <a:buNone/>
              <a:defRPr>
                <a:solidFill>
                  <a:schemeClr val="tx1">
                    <a:tint val="75000"/>
                  </a:schemeClr>
                </a:solidFill>
              </a:defRPr>
            </a:lvl8pPr>
            <a:lvl9pPr marL="3654061" indent="0" algn="ctr">
              <a:buNone/>
              <a:defRPr>
                <a:solidFill>
                  <a:schemeClr val="tx1">
                    <a:tint val="75000"/>
                  </a:schemeClr>
                </a:solidFill>
              </a:defRPr>
            </a:lvl9pPr>
          </a:lstStyle>
          <a:p>
            <a:r>
              <a:rPr lang="en-US" dirty="0"/>
              <a:t>Presentation subtitle</a:t>
            </a:r>
          </a:p>
        </p:txBody>
      </p:sp>
      <p:sp>
        <p:nvSpPr>
          <p:cNvPr id="4" name="Text Placeholder 3">
            <a:extLst>
              <a:ext uri="{FF2B5EF4-FFF2-40B4-BE49-F238E27FC236}">
                <a16:creationId xmlns:a16="http://schemas.microsoft.com/office/drawing/2014/main" id="{5DB4F44E-3B46-2346-B498-C696A0AA7405}"/>
              </a:ext>
            </a:extLst>
          </p:cNvPr>
          <p:cNvSpPr>
            <a:spLocks noGrp="1"/>
          </p:cNvSpPr>
          <p:nvPr>
            <p:ph type="body" sz="quarter" idx="11" hasCustomPrompt="1"/>
          </p:nvPr>
        </p:nvSpPr>
        <p:spPr>
          <a:xfrm>
            <a:off x="7207431" y="6463076"/>
            <a:ext cx="1659370" cy="323850"/>
          </a:xfrm>
        </p:spPr>
        <p:txBody>
          <a:bodyPr/>
          <a:lstStyle>
            <a:lvl1pPr>
              <a:defRPr sz="800" baseline="0">
                <a:solidFill>
                  <a:schemeClr val="bg2"/>
                </a:solidFill>
              </a:defRPr>
            </a:lvl1pPr>
          </a:lstStyle>
          <a:p>
            <a:pPr lvl="0"/>
            <a:r>
              <a:rPr lang="en-US" dirty="0"/>
              <a:t>Confidential Proprietary Information</a:t>
            </a:r>
          </a:p>
        </p:txBody>
      </p:sp>
    </p:spTree>
    <p:extLst>
      <p:ext uri="{BB962C8B-B14F-4D97-AF65-F5344CB8AC3E}">
        <p14:creationId xmlns:p14="http://schemas.microsoft.com/office/powerpoint/2010/main" val="166039599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page with Photo">
    <p:spTree>
      <p:nvGrpSpPr>
        <p:cNvPr id="1" name=""/>
        <p:cNvGrpSpPr/>
        <p:nvPr/>
      </p:nvGrpSpPr>
      <p:grpSpPr>
        <a:xfrm>
          <a:off x="0" y="0"/>
          <a:ext cx="0" cy="0"/>
          <a:chOff x="0" y="0"/>
          <a:chExt cx="0" cy="0"/>
        </a:xfrm>
      </p:grpSpPr>
      <p:sp>
        <p:nvSpPr>
          <p:cNvPr id="15" name="Picture Placeholder 5"/>
          <p:cNvSpPr>
            <a:spLocks noGrp="1"/>
          </p:cNvSpPr>
          <p:nvPr>
            <p:ph type="pic" sz="quarter" idx="10" hasCustomPrompt="1"/>
          </p:nvPr>
        </p:nvSpPr>
        <p:spPr>
          <a:xfrm>
            <a:off x="0" y="0"/>
            <a:ext cx="10360036" cy="6858000"/>
          </a:xfrm>
          <a:solidFill>
            <a:schemeClr val="bg1">
              <a:lumMod val="95000"/>
            </a:schemeClr>
          </a:solidFill>
        </p:spPr>
        <p:txBody>
          <a:bodyPr anchor="ctr"/>
          <a:lstStyle>
            <a:lvl1pPr algn="ctr">
              <a:defRPr sz="9600" b="0" i="0">
                <a:solidFill>
                  <a:schemeClr val="bg1">
                    <a:lumMod val="85000"/>
                  </a:schemeClr>
                </a:solidFill>
                <a:latin typeface="+mn-lt"/>
                <a:cs typeface="Arial" charset="0"/>
              </a:defRPr>
            </a:lvl1pPr>
          </a:lstStyle>
          <a:p>
            <a:r>
              <a:rPr lang="en-US" dirty="0"/>
              <a:t>IMAGE</a:t>
            </a:r>
          </a:p>
        </p:txBody>
      </p:sp>
      <p:sp>
        <p:nvSpPr>
          <p:cNvPr id="19" name="Text Placeholder 18"/>
          <p:cNvSpPr>
            <a:spLocks noGrp="1"/>
          </p:cNvSpPr>
          <p:nvPr>
            <p:ph type="body" sz="quarter" idx="11" hasCustomPrompt="1"/>
          </p:nvPr>
        </p:nvSpPr>
        <p:spPr>
          <a:xfrm>
            <a:off x="455732" y="1935163"/>
            <a:ext cx="8277793" cy="2987675"/>
          </a:xfrm>
        </p:spPr>
        <p:txBody>
          <a:bodyPr anchor="ctr"/>
          <a:lstStyle>
            <a:lvl1pPr>
              <a:defRPr sz="6000" b="1" i="0">
                <a:solidFill>
                  <a:schemeClr val="bg1"/>
                </a:solidFill>
                <a:latin typeface="+mj-lt"/>
                <a:ea typeface="Georgia Bold" charset="0"/>
                <a:cs typeface="Georgia Bold" charset="0"/>
              </a:defRPr>
            </a:lvl1pPr>
          </a:lstStyle>
          <a:p>
            <a:pPr lvl="0"/>
            <a:r>
              <a:rPr lang="en-US" dirty="0"/>
              <a:t>Divider</a:t>
            </a:r>
          </a:p>
        </p:txBody>
      </p:sp>
      <p:sp>
        <p:nvSpPr>
          <p:cNvPr id="8" name="Rectangle 7">
            <a:extLst>
              <a:ext uri="{FF2B5EF4-FFF2-40B4-BE49-F238E27FC236}">
                <a16:creationId xmlns:a16="http://schemas.microsoft.com/office/drawing/2014/main" id="{3F8D7CB4-AC62-9F48-A705-796142F13742}"/>
              </a:ext>
            </a:extLst>
          </p:cNvPr>
          <p:cNvSpPr/>
          <p:nvPr userDrawn="1"/>
        </p:nvSpPr>
        <p:spPr>
          <a:xfrm>
            <a:off x="10360036" y="0"/>
            <a:ext cx="45573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10" name="Rectangle 9">
            <a:extLst>
              <a:ext uri="{FF2B5EF4-FFF2-40B4-BE49-F238E27FC236}">
                <a16:creationId xmlns:a16="http://schemas.microsoft.com/office/drawing/2014/main" id="{6E499CCF-DB5D-1147-8D19-56CAAB4805CA}"/>
              </a:ext>
            </a:extLst>
          </p:cNvPr>
          <p:cNvSpPr/>
          <p:nvPr userDrawn="1"/>
        </p:nvSpPr>
        <p:spPr>
          <a:xfrm>
            <a:off x="10818582" y="0"/>
            <a:ext cx="137341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2" name="Rectangle 1">
            <a:extLst>
              <a:ext uri="{FF2B5EF4-FFF2-40B4-BE49-F238E27FC236}">
                <a16:creationId xmlns:a16="http://schemas.microsoft.com/office/drawing/2014/main" id="{D5F36BB4-A476-D544-9439-C5AAFC82782F}"/>
              </a:ext>
            </a:extLst>
          </p:cNvPr>
          <p:cNvSpPr/>
          <p:nvPr userDrawn="1"/>
        </p:nvSpPr>
        <p:spPr>
          <a:xfrm>
            <a:off x="5971574" y="3244334"/>
            <a:ext cx="248851" cy="369332"/>
          </a:xfrm>
          <a:prstGeom prst="rect">
            <a:avLst/>
          </a:prstGeom>
        </p:spPr>
        <p:txBody>
          <a:bodyPr wrap="none">
            <a:spAutoFit/>
          </a:bodyPr>
          <a:lstStyle/>
          <a:p>
            <a:r>
              <a:rPr lang="en-US" sz="1800" dirty="0"/>
              <a:t> </a:t>
            </a:r>
          </a:p>
        </p:txBody>
      </p:sp>
      <p:sp>
        <p:nvSpPr>
          <p:cNvPr id="11" name="Text Placeholder 4">
            <a:extLst>
              <a:ext uri="{FF2B5EF4-FFF2-40B4-BE49-F238E27FC236}">
                <a16:creationId xmlns:a16="http://schemas.microsoft.com/office/drawing/2014/main" id="{89EF3B69-9B8A-0B4A-BB91-E099E939B80D}"/>
              </a:ext>
            </a:extLst>
          </p:cNvPr>
          <p:cNvSpPr>
            <a:spLocks noGrp="1"/>
          </p:cNvSpPr>
          <p:nvPr>
            <p:ph type="body" sz="quarter" idx="12" hasCustomPrompt="1"/>
          </p:nvPr>
        </p:nvSpPr>
        <p:spPr>
          <a:xfrm>
            <a:off x="274036" y="6407356"/>
            <a:ext cx="1634775" cy="450645"/>
          </a:xfrm>
        </p:spPr>
        <p:txBody>
          <a:bodyPr/>
          <a:lstStyle>
            <a:lvl1pPr marL="342900" indent="-342900">
              <a:buSzPct val="200000"/>
              <a:buFontTx/>
              <a:buBlip>
                <a:blip r:embed="rId2"/>
              </a:buBlip>
              <a:defRPr sz="3750"/>
            </a:lvl1pPr>
            <a:lvl2pPr marL="200025" indent="-200025">
              <a:buFontTx/>
              <a:buBlip>
                <a:blip r:embed="rId3"/>
              </a:buBlip>
              <a:defRPr sz="5000"/>
            </a:lvl2pPr>
            <a:lvl3pPr marL="398463" indent="-200025">
              <a:buFontTx/>
              <a:buBlip>
                <a:blip r:embed="rId3"/>
              </a:buBlip>
              <a:defRPr sz="5000"/>
            </a:lvl3pPr>
            <a:lvl4pPr marL="622300" indent="-200025">
              <a:buFontTx/>
              <a:buBlip>
                <a:blip r:embed="rId3"/>
              </a:buBlip>
              <a:defRPr sz="5000"/>
            </a:lvl4pPr>
            <a:lvl5pPr marL="806450" indent="-182563">
              <a:buFontTx/>
              <a:buBlip>
                <a:blip r:embed="rId3"/>
              </a:buBlip>
              <a:defRPr sz="5000"/>
            </a:lvl5pPr>
          </a:lstStyle>
          <a:p>
            <a:pPr lvl="0"/>
            <a:r>
              <a:rPr lang="en-US" dirty="0"/>
              <a:t> </a:t>
            </a:r>
          </a:p>
        </p:txBody>
      </p:sp>
    </p:spTree>
    <p:extLst>
      <p:ext uri="{BB962C8B-B14F-4D97-AF65-F5344CB8AC3E}">
        <p14:creationId xmlns:p14="http://schemas.microsoft.com/office/powerpoint/2010/main" val="17488062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Page - Filmstrip">
    <p:spTree>
      <p:nvGrpSpPr>
        <p:cNvPr id="1" name=""/>
        <p:cNvGrpSpPr/>
        <p:nvPr/>
      </p:nvGrpSpPr>
      <p:grpSpPr>
        <a:xfrm>
          <a:off x="0" y="0"/>
          <a:ext cx="0" cy="0"/>
          <a:chOff x="0" y="0"/>
          <a:chExt cx="0" cy="0"/>
        </a:xfrm>
      </p:grpSpPr>
      <p:sp>
        <p:nvSpPr>
          <p:cNvPr id="10" name="Rectangle 9"/>
          <p:cNvSpPr/>
          <p:nvPr userDrawn="1"/>
        </p:nvSpPr>
        <p:spPr>
          <a:xfrm>
            <a:off x="0" y="0"/>
            <a:ext cx="103658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14" name="Text Placeholder 18"/>
          <p:cNvSpPr>
            <a:spLocks noGrp="1"/>
          </p:cNvSpPr>
          <p:nvPr>
            <p:ph type="body" sz="quarter" idx="11" hasCustomPrompt="1"/>
          </p:nvPr>
        </p:nvSpPr>
        <p:spPr>
          <a:xfrm>
            <a:off x="455732" y="1935163"/>
            <a:ext cx="8277793" cy="2987675"/>
          </a:xfrm>
        </p:spPr>
        <p:txBody>
          <a:bodyPr anchor="ctr"/>
          <a:lstStyle>
            <a:lvl1pPr>
              <a:defRPr sz="6000" b="1" i="0">
                <a:solidFill>
                  <a:schemeClr val="bg1"/>
                </a:solidFill>
                <a:latin typeface="+mj-lt"/>
                <a:ea typeface="Georgia Bold" charset="0"/>
                <a:cs typeface="Georgia Bold" charset="0"/>
              </a:defRPr>
            </a:lvl1pPr>
          </a:lstStyle>
          <a:p>
            <a:pPr lvl="0"/>
            <a:r>
              <a:rPr lang="en-US" dirty="0"/>
              <a:t>Divider</a:t>
            </a:r>
          </a:p>
        </p:txBody>
      </p:sp>
      <p:sp>
        <p:nvSpPr>
          <p:cNvPr id="8" name="Rectangle 7">
            <a:extLst>
              <a:ext uri="{FF2B5EF4-FFF2-40B4-BE49-F238E27FC236}">
                <a16:creationId xmlns:a16="http://schemas.microsoft.com/office/drawing/2014/main" id="{7F491139-12A7-9F41-8CE7-769D7C7A2BF2}"/>
              </a:ext>
            </a:extLst>
          </p:cNvPr>
          <p:cNvSpPr/>
          <p:nvPr userDrawn="1"/>
        </p:nvSpPr>
        <p:spPr>
          <a:xfrm>
            <a:off x="10362008" y="0"/>
            <a:ext cx="45573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11" name="Rectangle 10">
            <a:extLst>
              <a:ext uri="{FF2B5EF4-FFF2-40B4-BE49-F238E27FC236}">
                <a16:creationId xmlns:a16="http://schemas.microsoft.com/office/drawing/2014/main" id="{30C7A479-FD3A-2145-B820-2CC43370800E}"/>
              </a:ext>
            </a:extLst>
          </p:cNvPr>
          <p:cNvSpPr/>
          <p:nvPr userDrawn="1"/>
        </p:nvSpPr>
        <p:spPr>
          <a:xfrm>
            <a:off x="10818582" y="0"/>
            <a:ext cx="1373419"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pic>
        <p:nvPicPr>
          <p:cNvPr id="7" name="Picture 6">
            <a:extLst>
              <a:ext uri="{FF2B5EF4-FFF2-40B4-BE49-F238E27FC236}">
                <a16:creationId xmlns:a16="http://schemas.microsoft.com/office/drawing/2014/main" id="{0D8243B6-6B24-414C-B87D-99E50D922FF8}"/>
              </a:ext>
            </a:extLst>
          </p:cNvPr>
          <p:cNvPicPr>
            <a:picLocks noChangeAspect="1"/>
          </p:cNvPicPr>
          <p:nvPr userDrawn="1"/>
        </p:nvPicPr>
        <p:blipFill rotWithShape="1">
          <a:blip r:embed="rId2" cstate="email">
            <a:extLst>
              <a:ext uri="{28A0092B-C50C-407E-A947-70E740481C1C}">
                <a14:useLocalDpi xmlns:a14="http://schemas.microsoft.com/office/drawing/2010/main" val="0"/>
              </a:ext>
            </a:extLst>
          </a:blip>
          <a:srcRect l="1" r="778" b="-5722"/>
          <a:stretch/>
        </p:blipFill>
        <p:spPr>
          <a:xfrm>
            <a:off x="274037" y="6215045"/>
            <a:ext cx="1677192" cy="693755"/>
          </a:xfrm>
          <a:prstGeom prst="rect">
            <a:avLst/>
          </a:prstGeom>
        </p:spPr>
      </p:pic>
    </p:spTree>
    <p:extLst>
      <p:ext uri="{BB962C8B-B14F-4D97-AF65-F5344CB8AC3E}">
        <p14:creationId xmlns:p14="http://schemas.microsoft.com/office/powerpoint/2010/main" val="268184635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Full-page Statement or Pull-Quote">
    <p:spTree>
      <p:nvGrpSpPr>
        <p:cNvPr id="1" name=""/>
        <p:cNvGrpSpPr/>
        <p:nvPr/>
      </p:nvGrpSpPr>
      <p:grpSpPr>
        <a:xfrm>
          <a:off x="0" y="0"/>
          <a:ext cx="0" cy="0"/>
          <a:chOff x="0" y="0"/>
          <a:chExt cx="0" cy="0"/>
        </a:xfrm>
      </p:grpSpPr>
      <p:sp>
        <p:nvSpPr>
          <p:cNvPr id="5" name="Rectangle 4"/>
          <p:cNvSpPr/>
          <p:nvPr userDrawn="1"/>
        </p:nvSpPr>
        <p:spPr>
          <a:xfrm>
            <a:off x="1" y="0"/>
            <a:ext cx="12191999"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2" name="Title 1"/>
          <p:cNvSpPr>
            <a:spLocks noGrp="1"/>
          </p:cNvSpPr>
          <p:nvPr>
            <p:ph type="ctrTitle" hasCustomPrompt="1"/>
          </p:nvPr>
        </p:nvSpPr>
        <p:spPr>
          <a:xfrm>
            <a:off x="457319" y="455613"/>
            <a:ext cx="11277489" cy="5943600"/>
          </a:xfrm>
        </p:spPr>
        <p:txBody>
          <a:bodyPr anchor="ctr"/>
          <a:lstStyle>
            <a:lvl1pPr algn="l">
              <a:lnSpc>
                <a:spcPct val="80000"/>
              </a:lnSpc>
              <a:defRPr sz="4800" b="1" i="0">
                <a:solidFill>
                  <a:schemeClr val="bg1"/>
                </a:solidFill>
                <a:latin typeface="+mj-lt"/>
                <a:ea typeface="Georgia Bold" charset="0"/>
                <a:cs typeface="Georgia Bold" charset="0"/>
              </a:defRPr>
            </a:lvl1pPr>
          </a:lstStyle>
          <a:p>
            <a:r>
              <a:rPr lang="en-US" dirty="0"/>
              <a:t>Statement</a:t>
            </a:r>
          </a:p>
        </p:txBody>
      </p:sp>
      <p:sp>
        <p:nvSpPr>
          <p:cNvPr id="6" name="Content Placeholder 8">
            <a:extLst>
              <a:ext uri="{FF2B5EF4-FFF2-40B4-BE49-F238E27FC236}">
                <a16:creationId xmlns:a16="http://schemas.microsoft.com/office/drawing/2014/main" id="{B3BE98BB-9677-8E43-BD1A-7B7F4818F9BE}"/>
              </a:ext>
            </a:extLst>
          </p:cNvPr>
          <p:cNvSpPr txBox="1">
            <a:spLocks/>
          </p:cNvSpPr>
          <p:nvPr userDrawn="1"/>
        </p:nvSpPr>
        <p:spPr>
          <a:xfrm>
            <a:off x="11457507" y="6418626"/>
            <a:ext cx="734493" cy="228600"/>
          </a:xfrm>
          <a:prstGeom prst="rect">
            <a:avLst/>
          </a:prstGeom>
        </p:spPr>
        <p:txBody>
          <a:bodyPr anchor="ctr"/>
          <a:lstStyle>
            <a:lvl1pPr marL="0" indent="0" algn="l" defTabSz="914400" rtl="0" eaLnBrk="1" latinLnBrk="0" hangingPunct="1">
              <a:spcBef>
                <a:spcPts val="600"/>
              </a:spcBef>
              <a:spcAft>
                <a:spcPts val="0"/>
              </a:spcAft>
              <a:buClrTx/>
              <a:buFontTx/>
              <a:buNone/>
              <a:tabLst>
                <a:tab pos="1201738" algn="l"/>
              </a:tabLst>
              <a:defRPr sz="800" b="0" i="0" kern="1200">
                <a:solidFill>
                  <a:schemeClr val="tx2"/>
                </a:solidFill>
                <a:latin typeface="Open Sans"/>
                <a:ea typeface="+mn-ea"/>
                <a:cs typeface="Open Sans"/>
              </a:defRPr>
            </a:lvl1pPr>
            <a:lvl2pPr marL="200025"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2pPr>
            <a:lvl3pPr marL="398463" indent="-200025"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3pPr>
            <a:lvl4pPr marL="622300"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4pPr>
            <a:lvl5pPr marL="806450" indent="-182563"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800" b="0" i="0" dirty="0">
                <a:solidFill>
                  <a:schemeClr val="bg1"/>
                </a:solidFill>
                <a:latin typeface="Arial" charset="0"/>
                <a:cs typeface="Arial" charset="0"/>
              </a:rPr>
              <a:t> </a:t>
            </a:r>
            <a:fld id="{38743595-4496-5147-A886-7D133864DF76}" type="slidenum">
              <a:rPr lang="en-US" sz="800" b="0" i="0" smtClean="0">
                <a:solidFill>
                  <a:schemeClr val="bg1"/>
                </a:solidFill>
                <a:latin typeface="Arial" charset="0"/>
                <a:ea typeface="Arial" charset="0"/>
                <a:cs typeface="Arial" charset="0"/>
              </a:rPr>
              <a:pPr algn="ctr"/>
              <a:t>‹#›</a:t>
            </a:fld>
            <a:endParaRPr lang="en-US" sz="800" b="0" i="0" dirty="0">
              <a:solidFill>
                <a:schemeClr val="bg1"/>
              </a:solidFill>
              <a:latin typeface="Arial" charset="0"/>
              <a:ea typeface="Arial" charset="0"/>
              <a:cs typeface="Arial" charset="0"/>
            </a:endParaRPr>
          </a:p>
        </p:txBody>
      </p:sp>
      <p:pic>
        <p:nvPicPr>
          <p:cNvPr id="9" name="Picture 8">
            <a:extLst>
              <a:ext uri="{FF2B5EF4-FFF2-40B4-BE49-F238E27FC236}">
                <a16:creationId xmlns:a16="http://schemas.microsoft.com/office/drawing/2014/main" id="{2936FBB9-070C-164B-B11C-3D098B0AA748}"/>
              </a:ext>
            </a:extLst>
          </p:cNvPr>
          <p:cNvPicPr>
            <a:picLocks noChangeAspect="1"/>
          </p:cNvPicPr>
          <p:nvPr userDrawn="1"/>
        </p:nvPicPr>
        <p:blipFill rotWithShape="1">
          <a:blip r:embed="rId2" cstate="email">
            <a:extLst>
              <a:ext uri="{28A0092B-C50C-407E-A947-70E740481C1C}">
                <a14:useLocalDpi xmlns:a14="http://schemas.microsoft.com/office/drawing/2010/main" val="0"/>
              </a:ext>
            </a:extLst>
          </a:blip>
          <a:srcRect l="1" r="778" b="-5722"/>
          <a:stretch/>
        </p:blipFill>
        <p:spPr>
          <a:xfrm>
            <a:off x="274037" y="6215045"/>
            <a:ext cx="1677192" cy="693755"/>
          </a:xfrm>
          <a:prstGeom prst="rect">
            <a:avLst/>
          </a:prstGeom>
        </p:spPr>
      </p:pic>
    </p:spTree>
    <p:extLst>
      <p:ext uri="{BB962C8B-B14F-4D97-AF65-F5344CB8AC3E}">
        <p14:creationId xmlns:p14="http://schemas.microsoft.com/office/powerpoint/2010/main" val="65836083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genda - bullet lis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319" y="457200"/>
            <a:ext cx="9457359" cy="731610"/>
          </a:xfrm>
        </p:spPr>
        <p:txBody>
          <a:bodyPr anchor="t"/>
          <a:lstStyle>
            <a:lvl1pPr>
              <a:defRPr>
                <a:solidFill>
                  <a:schemeClr val="accent1"/>
                </a:solidFill>
              </a:defRPr>
            </a:lvl1pPr>
          </a:lstStyle>
          <a:p>
            <a:r>
              <a:rPr lang="en-US" dirty="0"/>
              <a:t>Agenda</a:t>
            </a:r>
          </a:p>
        </p:txBody>
      </p:sp>
      <p:sp>
        <p:nvSpPr>
          <p:cNvPr id="4" name="Content Placeholder 3"/>
          <p:cNvSpPr>
            <a:spLocks noGrp="1"/>
          </p:cNvSpPr>
          <p:nvPr>
            <p:ph sz="quarter" idx="10" hasCustomPrompt="1"/>
          </p:nvPr>
        </p:nvSpPr>
        <p:spPr>
          <a:xfrm>
            <a:off x="457319" y="1371600"/>
            <a:ext cx="9452850" cy="4838700"/>
          </a:xfrm>
        </p:spPr>
        <p:txBody>
          <a:bodyPr/>
          <a:lstStyle>
            <a:lvl1pPr marL="201168" indent="-201168">
              <a:buClr>
                <a:schemeClr val="bg2"/>
              </a:buClr>
              <a:buFont typeface="Arial" panose="020B0604020202020204" pitchFamily="34" charset="0"/>
              <a:buChar char="•"/>
              <a:defRPr sz="2000">
                <a:solidFill>
                  <a:schemeClr val="bg2"/>
                </a:solidFill>
              </a:defRPr>
            </a:lvl1pPr>
            <a:lvl2pPr marL="402336" indent="-200025">
              <a:buClr>
                <a:schemeClr val="bg2"/>
              </a:buClr>
              <a:buFont typeface="System Font Regular"/>
              <a:buChar char="–"/>
              <a:defRPr sz="1800">
                <a:solidFill>
                  <a:schemeClr val="bg2"/>
                </a:solidFill>
              </a:defRPr>
            </a:lvl2pPr>
            <a:lvl3pPr marL="603504" indent="-200025">
              <a:buClr>
                <a:schemeClr val="bg2"/>
              </a:buClr>
              <a:buFont typeface="Arial" panose="020B0604020202020204" pitchFamily="34" charset="0"/>
              <a:buChar char="•"/>
              <a:defRPr sz="1600">
                <a:solidFill>
                  <a:schemeClr val="bg2"/>
                </a:solidFill>
              </a:defRPr>
            </a:lvl3pPr>
            <a:lvl4pPr>
              <a:defRPr sz="1800"/>
            </a:lvl4pPr>
            <a:lvl5pPr>
              <a:defRPr sz="1800"/>
            </a:lvl5pPr>
          </a:lstStyle>
          <a:p>
            <a:pPr lvl="0"/>
            <a:r>
              <a:rPr lang="en-US" dirty="0"/>
              <a:t>First item</a:t>
            </a:r>
          </a:p>
          <a:p>
            <a:pPr lvl="1"/>
            <a:r>
              <a:rPr lang="en-US" dirty="0"/>
              <a:t>Second Level</a:t>
            </a:r>
          </a:p>
          <a:p>
            <a:pPr lvl="2"/>
            <a:r>
              <a:rPr lang="en-US" dirty="0"/>
              <a:t>Third Level</a:t>
            </a:r>
          </a:p>
          <a:p>
            <a:pPr lvl="0"/>
            <a:r>
              <a:rPr lang="en-US" dirty="0"/>
              <a:t>Second item</a:t>
            </a:r>
          </a:p>
          <a:p>
            <a:pPr lvl="0"/>
            <a:r>
              <a:rPr lang="en-US" dirty="0"/>
              <a:t>Third item</a:t>
            </a:r>
          </a:p>
          <a:p>
            <a:pPr lvl="0"/>
            <a:r>
              <a:rPr lang="en-US" dirty="0"/>
              <a:t>Fourth item</a:t>
            </a:r>
          </a:p>
          <a:p>
            <a:pPr lvl="0"/>
            <a:r>
              <a:rPr lang="en-US" dirty="0"/>
              <a:t>Fifth Item</a:t>
            </a:r>
          </a:p>
        </p:txBody>
      </p:sp>
      <p:sp>
        <p:nvSpPr>
          <p:cNvPr id="6" name="Text Placeholder 3">
            <a:extLst>
              <a:ext uri="{FF2B5EF4-FFF2-40B4-BE49-F238E27FC236}">
                <a16:creationId xmlns:a16="http://schemas.microsoft.com/office/drawing/2014/main" id="{4D24C745-186F-104A-B6ED-04E32A388D32}"/>
              </a:ext>
            </a:extLst>
          </p:cNvPr>
          <p:cNvSpPr>
            <a:spLocks noGrp="1"/>
          </p:cNvSpPr>
          <p:nvPr>
            <p:ph type="body" sz="quarter" idx="11" hasCustomPrompt="1"/>
          </p:nvPr>
        </p:nvSpPr>
        <p:spPr>
          <a:xfrm>
            <a:off x="7207431" y="6463076"/>
            <a:ext cx="1659370" cy="323850"/>
          </a:xfrm>
        </p:spPr>
        <p:txBody>
          <a:bodyPr/>
          <a:lstStyle>
            <a:lvl1pPr>
              <a:defRPr sz="800" baseline="0">
                <a:solidFill>
                  <a:schemeClr val="bg2"/>
                </a:solidFill>
              </a:defRPr>
            </a:lvl1pPr>
          </a:lstStyle>
          <a:p>
            <a:pPr lvl="0"/>
            <a:r>
              <a:rPr lang="en-US" dirty="0"/>
              <a:t>Confidential Proprietary Information</a:t>
            </a:r>
          </a:p>
        </p:txBody>
      </p:sp>
      <p:sp>
        <p:nvSpPr>
          <p:cNvPr id="9" name="Text Placeholder 6">
            <a:extLst>
              <a:ext uri="{FF2B5EF4-FFF2-40B4-BE49-F238E27FC236}">
                <a16:creationId xmlns:a16="http://schemas.microsoft.com/office/drawing/2014/main" id="{5A1096B2-335B-1D41-BC75-5FBAD9330E95}"/>
              </a:ext>
            </a:extLst>
          </p:cNvPr>
          <p:cNvSpPr>
            <a:spLocks noGrp="1"/>
          </p:cNvSpPr>
          <p:nvPr>
            <p:ph type="body" sz="quarter" idx="12" hasCustomPrompt="1"/>
          </p:nvPr>
        </p:nvSpPr>
        <p:spPr>
          <a:xfrm>
            <a:off x="4392292" y="6480870"/>
            <a:ext cx="2304062" cy="244475"/>
          </a:xfrm>
        </p:spPr>
        <p:txBody>
          <a:bodyPr/>
          <a:lstStyle>
            <a:lvl1pPr>
              <a:defRPr sz="8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234249097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genda - numbered lis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319" y="457200"/>
            <a:ext cx="9457359" cy="731610"/>
          </a:xfrm>
        </p:spPr>
        <p:txBody>
          <a:bodyPr anchor="t"/>
          <a:lstStyle>
            <a:lvl1pPr>
              <a:defRPr>
                <a:solidFill>
                  <a:schemeClr val="accent1"/>
                </a:solidFill>
              </a:defRPr>
            </a:lvl1pPr>
          </a:lstStyle>
          <a:p>
            <a:r>
              <a:rPr lang="en-US" dirty="0"/>
              <a:t>Agenda</a:t>
            </a:r>
          </a:p>
        </p:txBody>
      </p:sp>
      <p:sp>
        <p:nvSpPr>
          <p:cNvPr id="4" name="Content Placeholder 3"/>
          <p:cNvSpPr>
            <a:spLocks noGrp="1"/>
          </p:cNvSpPr>
          <p:nvPr>
            <p:ph sz="quarter" idx="10" hasCustomPrompt="1"/>
          </p:nvPr>
        </p:nvSpPr>
        <p:spPr>
          <a:xfrm>
            <a:off x="457319" y="1371600"/>
            <a:ext cx="9452850" cy="4838700"/>
          </a:xfrm>
        </p:spPr>
        <p:txBody>
          <a:bodyPr/>
          <a:lstStyle>
            <a:lvl1pPr marL="347472" indent="-347472">
              <a:buClr>
                <a:schemeClr val="tx2"/>
              </a:buClr>
              <a:buFont typeface="+mj-lt"/>
              <a:buAutoNum type="arabicPeriod"/>
              <a:defRPr sz="2000">
                <a:solidFill>
                  <a:schemeClr val="bg2"/>
                </a:solidFill>
              </a:defRPr>
            </a:lvl1pPr>
            <a:lvl2pPr marL="548640" indent="-201168">
              <a:buClr>
                <a:schemeClr val="bg2"/>
              </a:buClr>
              <a:buFont typeface="Arial" panose="020B0604020202020204" pitchFamily="34" charset="0"/>
              <a:buChar char="•"/>
              <a:defRPr sz="1800">
                <a:solidFill>
                  <a:schemeClr val="bg2"/>
                </a:solidFill>
              </a:defRPr>
            </a:lvl2pPr>
            <a:lvl3pPr marL="822960" indent="-201168">
              <a:buClr>
                <a:schemeClr val="bg2"/>
              </a:buClr>
              <a:buFont typeface="System Font Regular"/>
              <a:buChar char="–"/>
              <a:defRPr sz="1600">
                <a:solidFill>
                  <a:schemeClr val="bg2"/>
                </a:solidFill>
              </a:defRPr>
            </a:lvl3pPr>
            <a:lvl4pPr>
              <a:defRPr sz="1800"/>
            </a:lvl4pPr>
            <a:lvl5pPr>
              <a:defRPr sz="1800"/>
            </a:lvl5pPr>
          </a:lstStyle>
          <a:p>
            <a:r>
              <a:rPr lang="en-US" dirty="0"/>
              <a:t>Section Title One</a:t>
            </a:r>
          </a:p>
          <a:p>
            <a:pPr lvl="1"/>
            <a:r>
              <a:rPr lang="en-US" dirty="0"/>
              <a:t>Second Level</a:t>
            </a:r>
          </a:p>
          <a:p>
            <a:pPr lvl="2"/>
            <a:r>
              <a:rPr lang="en-US" dirty="0"/>
              <a:t>Third Level</a:t>
            </a:r>
          </a:p>
          <a:p>
            <a:r>
              <a:rPr lang="en-US" dirty="0"/>
              <a:t>Section Title Two</a:t>
            </a:r>
          </a:p>
          <a:p>
            <a:r>
              <a:rPr lang="en-US" dirty="0"/>
              <a:t>Section Title Three</a:t>
            </a:r>
          </a:p>
          <a:p>
            <a:r>
              <a:rPr lang="en-US" dirty="0"/>
              <a:t>Section Title Four</a:t>
            </a:r>
          </a:p>
          <a:p>
            <a:r>
              <a:rPr lang="en-US" dirty="0"/>
              <a:t>Section Title Five</a:t>
            </a:r>
          </a:p>
          <a:p>
            <a:pPr lvl="0"/>
            <a:endParaRPr lang="en-US" dirty="0"/>
          </a:p>
          <a:p>
            <a:pPr lvl="0"/>
            <a:endParaRPr lang="en-US" dirty="0"/>
          </a:p>
        </p:txBody>
      </p:sp>
      <p:sp>
        <p:nvSpPr>
          <p:cNvPr id="6" name="Text Placeholder 3">
            <a:extLst>
              <a:ext uri="{FF2B5EF4-FFF2-40B4-BE49-F238E27FC236}">
                <a16:creationId xmlns:a16="http://schemas.microsoft.com/office/drawing/2014/main" id="{B6953AED-3DCA-2349-9DB3-C3F1E923BD4B}"/>
              </a:ext>
            </a:extLst>
          </p:cNvPr>
          <p:cNvSpPr>
            <a:spLocks noGrp="1"/>
          </p:cNvSpPr>
          <p:nvPr>
            <p:ph type="body" sz="quarter" idx="11" hasCustomPrompt="1"/>
          </p:nvPr>
        </p:nvSpPr>
        <p:spPr>
          <a:xfrm>
            <a:off x="7207431" y="6463076"/>
            <a:ext cx="1659370" cy="323850"/>
          </a:xfrm>
        </p:spPr>
        <p:txBody>
          <a:bodyPr/>
          <a:lstStyle>
            <a:lvl1pPr>
              <a:defRPr sz="800" baseline="0">
                <a:solidFill>
                  <a:schemeClr val="bg2"/>
                </a:solidFill>
              </a:defRPr>
            </a:lvl1pPr>
          </a:lstStyle>
          <a:p>
            <a:pPr lvl="0"/>
            <a:r>
              <a:rPr lang="en-US" dirty="0"/>
              <a:t>Confidential Proprietary Information</a:t>
            </a:r>
          </a:p>
        </p:txBody>
      </p:sp>
      <p:sp>
        <p:nvSpPr>
          <p:cNvPr id="9" name="Text Placeholder 6">
            <a:extLst>
              <a:ext uri="{FF2B5EF4-FFF2-40B4-BE49-F238E27FC236}">
                <a16:creationId xmlns:a16="http://schemas.microsoft.com/office/drawing/2014/main" id="{2257579B-306E-F442-BBBA-CF9F0AEA51CC}"/>
              </a:ext>
            </a:extLst>
          </p:cNvPr>
          <p:cNvSpPr>
            <a:spLocks noGrp="1"/>
          </p:cNvSpPr>
          <p:nvPr>
            <p:ph type="body" sz="quarter" idx="12" hasCustomPrompt="1"/>
          </p:nvPr>
        </p:nvSpPr>
        <p:spPr>
          <a:xfrm>
            <a:off x="4392292" y="6480870"/>
            <a:ext cx="2304062" cy="244475"/>
          </a:xfrm>
        </p:spPr>
        <p:txBody>
          <a:bodyPr/>
          <a:lstStyle>
            <a:lvl1pPr>
              <a:defRPr sz="8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386610994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320" y="457200"/>
            <a:ext cx="11278950" cy="457200"/>
          </a:xfrm>
          <a:prstGeom prst="rect">
            <a:avLst/>
          </a:prstGeom>
        </p:spPr>
        <p:txBody>
          <a:bodyPr vert="horz" lIns="0" tIns="0" rIns="0" bIns="0" rtlCol="0" anchor="t">
            <a:noAutofit/>
          </a:bodyPr>
          <a:lstStyle/>
          <a:p>
            <a:r>
              <a:rPr lang="en-US" dirty="0"/>
              <a:t>Click  To Edit Master Title</a:t>
            </a:r>
          </a:p>
        </p:txBody>
      </p:sp>
      <p:sp>
        <p:nvSpPr>
          <p:cNvPr id="3" name="Text Placeholder 2"/>
          <p:cNvSpPr>
            <a:spLocks noGrp="1"/>
          </p:cNvSpPr>
          <p:nvPr>
            <p:ph type="body" idx="1"/>
          </p:nvPr>
        </p:nvSpPr>
        <p:spPr>
          <a:xfrm>
            <a:off x="457320" y="1371601"/>
            <a:ext cx="11278950" cy="4832281"/>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8"/>
          <p:cNvSpPr txBox="1">
            <a:spLocks/>
          </p:cNvSpPr>
          <p:nvPr userDrawn="1"/>
        </p:nvSpPr>
        <p:spPr>
          <a:xfrm>
            <a:off x="11457507" y="6418626"/>
            <a:ext cx="734493" cy="228600"/>
          </a:xfrm>
          <a:prstGeom prst="rect">
            <a:avLst/>
          </a:prstGeom>
        </p:spPr>
        <p:txBody>
          <a:bodyPr anchor="ctr"/>
          <a:lstStyle>
            <a:lvl1pPr marL="0" indent="0" algn="l" defTabSz="914400" rtl="0" eaLnBrk="1" latinLnBrk="0" hangingPunct="1">
              <a:spcBef>
                <a:spcPts val="600"/>
              </a:spcBef>
              <a:spcAft>
                <a:spcPts val="0"/>
              </a:spcAft>
              <a:buClrTx/>
              <a:buFontTx/>
              <a:buNone/>
              <a:tabLst>
                <a:tab pos="1201738" algn="l"/>
              </a:tabLst>
              <a:defRPr sz="800" b="0" i="0" kern="1200">
                <a:solidFill>
                  <a:schemeClr val="tx2"/>
                </a:solidFill>
                <a:latin typeface="Open Sans"/>
                <a:ea typeface="+mn-ea"/>
                <a:cs typeface="Open Sans"/>
              </a:defRPr>
            </a:lvl1pPr>
            <a:lvl2pPr marL="200025"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2pPr>
            <a:lvl3pPr marL="398463" indent="-200025"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3pPr>
            <a:lvl4pPr marL="622300"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4pPr>
            <a:lvl5pPr marL="806450" indent="-182563"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800" b="0" i="0" dirty="0">
                <a:solidFill>
                  <a:schemeClr val="bg2"/>
                </a:solidFill>
                <a:latin typeface="Arial" charset="0"/>
                <a:cs typeface="Arial" charset="0"/>
              </a:rPr>
              <a:t> </a:t>
            </a:r>
            <a:fld id="{38743595-4496-5147-A886-7D133864DF76}" type="slidenum">
              <a:rPr lang="en-US" sz="800" b="0" i="0" smtClean="0">
                <a:solidFill>
                  <a:schemeClr val="bg2"/>
                </a:solidFill>
                <a:latin typeface="Arial" charset="0"/>
                <a:ea typeface="Arial" charset="0"/>
                <a:cs typeface="Arial" charset="0"/>
              </a:rPr>
              <a:pPr algn="ctr"/>
              <a:t>‹#›</a:t>
            </a:fld>
            <a:endParaRPr lang="en-US" sz="800" b="0" i="0" dirty="0">
              <a:solidFill>
                <a:schemeClr val="bg2"/>
              </a:solidFill>
              <a:latin typeface="Arial" charset="0"/>
              <a:ea typeface="Arial" charset="0"/>
              <a:cs typeface="Arial" charset="0"/>
            </a:endParaRPr>
          </a:p>
        </p:txBody>
      </p:sp>
      <p:pic>
        <p:nvPicPr>
          <p:cNvPr id="4" name="Picture 3"/>
          <p:cNvPicPr>
            <a:picLocks noChangeAspect="1"/>
          </p:cNvPicPr>
          <p:nvPr userDrawn="1"/>
        </p:nvPicPr>
        <p:blipFill rotWithShape="1">
          <a:blip r:embed="rId31">
            <a:extLst>
              <a:ext uri="{28A0092B-C50C-407E-A947-70E740481C1C}">
                <a14:useLocalDpi xmlns:a14="http://schemas.microsoft.com/office/drawing/2010/main"/>
              </a:ext>
            </a:extLst>
          </a:blip>
          <a:srcRect l="123" t="-15502" r="-13612" b="-18252"/>
          <a:stretch/>
        </p:blipFill>
        <p:spPr>
          <a:xfrm>
            <a:off x="457319" y="6356196"/>
            <a:ext cx="1490934" cy="379142"/>
          </a:xfrm>
          <a:prstGeom prst="rect">
            <a:avLst/>
          </a:prstGeom>
        </p:spPr>
      </p:pic>
    </p:spTree>
    <p:extLst>
      <p:ext uri="{BB962C8B-B14F-4D97-AF65-F5344CB8AC3E}">
        <p14:creationId xmlns:p14="http://schemas.microsoft.com/office/powerpoint/2010/main" val="2502861142"/>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772" r:id="rId12"/>
    <p:sldLayoutId id="2147483773" r:id="rId13"/>
    <p:sldLayoutId id="2147483774" r:id="rId14"/>
    <p:sldLayoutId id="2147483775" r:id="rId15"/>
    <p:sldLayoutId id="2147483776" r:id="rId16"/>
    <p:sldLayoutId id="2147483777" r:id="rId17"/>
    <p:sldLayoutId id="2147483778" r:id="rId18"/>
    <p:sldLayoutId id="2147483779" r:id="rId19"/>
    <p:sldLayoutId id="2147483780" r:id="rId20"/>
    <p:sldLayoutId id="2147483781" r:id="rId21"/>
    <p:sldLayoutId id="2147483782" r:id="rId22"/>
    <p:sldLayoutId id="2147483783" r:id="rId23"/>
    <p:sldLayoutId id="2147483784" r:id="rId24"/>
    <p:sldLayoutId id="2147483785" r:id="rId25"/>
    <p:sldLayoutId id="2147483786" r:id="rId26"/>
    <p:sldLayoutId id="2147483787" r:id="rId27"/>
    <p:sldLayoutId id="2147483788" r:id="rId28"/>
    <p:sldLayoutId id="2147483789" r:id="rId29"/>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ftr="0" dt="0"/>
  <p:txStyles>
    <p:titleStyle>
      <a:lvl1pPr algn="l" defTabSz="914400" rtl="0" eaLnBrk="1" latinLnBrk="0" hangingPunct="1">
        <a:lnSpc>
          <a:spcPct val="90000"/>
        </a:lnSpc>
        <a:spcBef>
          <a:spcPct val="0"/>
        </a:spcBef>
        <a:buNone/>
        <a:defRPr sz="2800" b="1" i="0" kern="1200">
          <a:solidFill>
            <a:schemeClr val="accent1"/>
          </a:solidFill>
          <a:latin typeface="Georgia" panose="02040502050405020303" pitchFamily="18" charset="0"/>
          <a:ea typeface="Georgia" panose="02040502050405020303" pitchFamily="18" charset="0"/>
          <a:cs typeface="Georgia" panose="02040502050405020303" pitchFamily="18" charset="0"/>
        </a:defRPr>
      </a:lvl1pPr>
    </p:titleStyle>
    <p:bodyStyle>
      <a:lvl1pPr marL="0" indent="0" algn="l" defTabSz="914400" rtl="0" eaLnBrk="1" latinLnBrk="0" hangingPunct="1">
        <a:spcBef>
          <a:spcPts val="1200"/>
        </a:spcBef>
        <a:spcAft>
          <a:spcPts val="0"/>
        </a:spcAft>
        <a:buClrTx/>
        <a:buFontTx/>
        <a:buNone/>
        <a:tabLst>
          <a:tab pos="1201738" algn="l"/>
        </a:tabLst>
        <a:defRPr sz="2000" b="0" i="0" kern="1200">
          <a:solidFill>
            <a:schemeClr val="bg2"/>
          </a:solidFill>
          <a:latin typeface="+mn-lt"/>
          <a:ea typeface="Arial" charset="0"/>
          <a:cs typeface="Arial" charset="0"/>
        </a:defRPr>
      </a:lvl1pPr>
      <a:lvl2pPr marL="200025" indent="-200025" algn="l" defTabSz="914400" rtl="0" eaLnBrk="1" latinLnBrk="0" hangingPunct="1">
        <a:spcBef>
          <a:spcPts val="600"/>
        </a:spcBef>
        <a:spcAft>
          <a:spcPts val="0"/>
        </a:spcAft>
        <a:buClrTx/>
        <a:buFont typeface="Arial" pitchFamily="34" charset="0"/>
        <a:buChar char="•"/>
        <a:tabLst>
          <a:tab pos="1201738" algn="l"/>
        </a:tabLst>
        <a:defRPr sz="1800" b="0" i="0" kern="1200">
          <a:solidFill>
            <a:schemeClr val="bg2"/>
          </a:solidFill>
          <a:latin typeface="+mn-lt"/>
          <a:ea typeface="Arial" charset="0"/>
          <a:cs typeface="Arial" charset="0"/>
        </a:defRPr>
      </a:lvl2pPr>
      <a:lvl3pPr marL="398463" indent="-200025" algn="l" defTabSz="914400" rtl="0" eaLnBrk="1" latinLnBrk="0" hangingPunct="1">
        <a:spcBef>
          <a:spcPts val="300"/>
        </a:spcBef>
        <a:spcAft>
          <a:spcPts val="0"/>
        </a:spcAft>
        <a:buClrTx/>
        <a:buFont typeface="Lucida Grande"/>
        <a:buChar char="-"/>
        <a:tabLst>
          <a:tab pos="1201738" algn="l"/>
        </a:tabLst>
        <a:defRPr sz="1600" b="0" i="0" kern="1200">
          <a:solidFill>
            <a:schemeClr val="bg2"/>
          </a:solidFill>
          <a:latin typeface="+mn-lt"/>
          <a:ea typeface="Arial" charset="0"/>
          <a:cs typeface="Arial" charset="0"/>
        </a:defRPr>
      </a:lvl3pPr>
      <a:lvl4pPr marL="622300" indent="-200025" algn="l" defTabSz="914400" rtl="0" eaLnBrk="1" latinLnBrk="0" hangingPunct="1">
        <a:spcBef>
          <a:spcPts val="300"/>
        </a:spcBef>
        <a:spcAft>
          <a:spcPts val="0"/>
        </a:spcAft>
        <a:buClrTx/>
        <a:buFont typeface="Arial" pitchFamily="34" charset="0"/>
        <a:buChar char="•"/>
        <a:tabLst>
          <a:tab pos="1201738" algn="l"/>
        </a:tabLst>
        <a:defRPr sz="1600" b="0" i="0" kern="1200">
          <a:solidFill>
            <a:schemeClr val="bg2"/>
          </a:solidFill>
          <a:latin typeface="+mn-lt"/>
          <a:ea typeface="Arial" charset="0"/>
          <a:cs typeface="Arial" charset="0"/>
        </a:defRPr>
      </a:lvl4pPr>
      <a:lvl5pPr marL="806450" indent="-182563" algn="l" defTabSz="914400" rtl="0" eaLnBrk="1" latinLnBrk="0" hangingPunct="1">
        <a:spcBef>
          <a:spcPts val="300"/>
        </a:spcBef>
        <a:spcAft>
          <a:spcPts val="0"/>
        </a:spcAft>
        <a:buClrTx/>
        <a:buFont typeface="Lucida Grande"/>
        <a:buChar char="-"/>
        <a:tabLst>
          <a:tab pos="1201738" algn="l"/>
        </a:tabLst>
        <a:defRPr sz="1600" b="0" i="0" kern="1200">
          <a:solidFill>
            <a:schemeClr val="bg2"/>
          </a:solidFill>
          <a:latin typeface="+mn-lt"/>
          <a:ea typeface="Arial" charset="0"/>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3" orient="horz" pos="3912">
          <p15:clr>
            <a:srgbClr val="F26B43"/>
          </p15:clr>
        </p15:guide>
        <p15:guide id="4" pos="7391">
          <p15:clr>
            <a:srgbClr val="F26B43"/>
          </p15:clr>
        </p15:guide>
        <p15:guide id="5" pos="287">
          <p15:clr>
            <a:srgbClr val="F26B43"/>
          </p15:clr>
        </p15:guide>
        <p15:guide id="6" orient="horz" pos="288">
          <p15:clr>
            <a:srgbClr val="F26B43"/>
          </p15:clr>
        </p15:guide>
        <p15:guide id="7" pos="791">
          <p15:clr>
            <a:srgbClr val="F26B43"/>
          </p15:clr>
        </p15:guide>
        <p15:guide id="8" pos="887">
          <p15:clr>
            <a:srgbClr val="F26B43"/>
          </p15:clr>
        </p15:guide>
        <p15:guide id="9" pos="1391">
          <p15:clr>
            <a:srgbClr val="F26B43"/>
          </p15:clr>
        </p15:guide>
        <p15:guide id="10" pos="1487">
          <p15:clr>
            <a:srgbClr val="F26B43"/>
          </p15:clr>
        </p15:guide>
        <p15:guide id="11" pos="1991">
          <p15:clr>
            <a:srgbClr val="F26B43"/>
          </p15:clr>
        </p15:guide>
        <p15:guide id="12" pos="2087">
          <p15:clr>
            <a:srgbClr val="F26B43"/>
          </p15:clr>
        </p15:guide>
        <p15:guide id="13" pos="2591">
          <p15:clr>
            <a:srgbClr val="F26B43"/>
          </p15:clr>
        </p15:guide>
        <p15:guide id="14" pos="2687">
          <p15:clr>
            <a:srgbClr val="F26B43"/>
          </p15:clr>
        </p15:guide>
        <p15:guide id="15" pos="3191">
          <p15:clr>
            <a:srgbClr val="F26B43"/>
          </p15:clr>
        </p15:guide>
        <p15:guide id="16" pos="3263">
          <p15:clr>
            <a:srgbClr val="F26B43"/>
          </p15:clr>
        </p15:guide>
        <p15:guide id="17" pos="3791">
          <p15:clr>
            <a:srgbClr val="F26B43"/>
          </p15:clr>
        </p15:guide>
        <p15:guide id="18" pos="3863">
          <p15:clr>
            <a:srgbClr val="F26B43"/>
          </p15:clr>
        </p15:guide>
        <p15:guide id="19" pos="4391">
          <p15:clr>
            <a:srgbClr val="F26B43"/>
          </p15:clr>
        </p15:guide>
        <p15:guide id="20" pos="4487">
          <p15:clr>
            <a:srgbClr val="F26B43"/>
          </p15:clr>
        </p15:guide>
        <p15:guide id="21" pos="4991">
          <p15:clr>
            <a:srgbClr val="F26B43"/>
          </p15:clr>
        </p15:guide>
        <p15:guide id="22" pos="5087">
          <p15:clr>
            <a:srgbClr val="F26B43"/>
          </p15:clr>
        </p15:guide>
        <p15:guide id="23" pos="5591">
          <p15:clr>
            <a:srgbClr val="F26B43"/>
          </p15:clr>
        </p15:guide>
        <p15:guide id="24" pos="5663">
          <p15:clr>
            <a:srgbClr val="F26B43"/>
          </p15:clr>
        </p15:guide>
        <p15:guide id="25" pos="6191">
          <p15:clr>
            <a:srgbClr val="F26B43"/>
          </p15:clr>
        </p15:guide>
        <p15:guide id="26" pos="6263">
          <p15:clr>
            <a:srgbClr val="F26B43"/>
          </p15:clr>
        </p15:guide>
        <p15:guide id="27" pos="6791">
          <p15:clr>
            <a:srgbClr val="F26B43"/>
          </p15:clr>
        </p15:guide>
        <p15:guide id="28" pos="6863">
          <p15:clr>
            <a:srgbClr val="F26B43"/>
          </p15:clr>
        </p15:guide>
        <p15:guide id="29" orient="horz"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6.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6.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16.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9.xml"/><Relationship Id="rId6" Type="http://schemas.openxmlformats.org/officeDocument/2006/relationships/image" Target="../media/image14.pn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0.png"/><Relationship Id="rId1" Type="http://schemas.openxmlformats.org/officeDocument/2006/relationships/slideLayout" Target="../slideLayouts/slideLayout9.xml"/><Relationship Id="rId4" Type="http://schemas.openxmlformats.org/officeDocument/2006/relationships/image" Target="../media/image21.png"/></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0.png"/><Relationship Id="rId1" Type="http://schemas.openxmlformats.org/officeDocument/2006/relationships/slideLayout" Target="../slideLayouts/slideLayout9.xml"/><Relationship Id="rId4" Type="http://schemas.openxmlformats.org/officeDocument/2006/relationships/image" Target="../media/image21.pn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0.png"/><Relationship Id="rId1" Type="http://schemas.openxmlformats.org/officeDocument/2006/relationships/slideLayout" Target="../slideLayouts/slideLayout9.xml"/><Relationship Id="rId4"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17E4333-7786-4C59-8DB1-A6FFA68AA296}"/>
              </a:ext>
            </a:extLst>
          </p:cNvPr>
          <p:cNvSpPr txBox="1"/>
          <p:nvPr/>
        </p:nvSpPr>
        <p:spPr>
          <a:xfrm>
            <a:off x="6059054" y="489528"/>
            <a:ext cx="6132946" cy="591127"/>
          </a:xfrm>
          <a:prstGeom prst="rect">
            <a:avLst/>
          </a:prstGeom>
          <a:noFill/>
        </p:spPr>
        <p:txBody>
          <a:bodyPr wrap="square" lIns="0" tIns="0" rIns="0" bIns="0" rtlCol="0">
            <a:noAutofit/>
          </a:bodyPr>
          <a:lstStyle/>
          <a:p>
            <a:pPr algn="ctr" defTabSz="456758" fontAlgn="base">
              <a:spcBef>
                <a:spcPts val="1200"/>
              </a:spcBef>
            </a:pPr>
            <a:endParaRPr lang="en-US" sz="1600" dirty="0">
              <a:ea typeface="MetLife Circular Light" charset="0"/>
              <a:cs typeface="MetLife Circular Light" charset="0"/>
            </a:endParaRPr>
          </a:p>
        </p:txBody>
      </p:sp>
      <p:sp>
        <p:nvSpPr>
          <p:cNvPr id="13" name="Rectangle 12">
            <a:extLst>
              <a:ext uri="{FF2B5EF4-FFF2-40B4-BE49-F238E27FC236}">
                <a16:creationId xmlns:a16="http://schemas.microsoft.com/office/drawing/2014/main" id="{849D2FB7-B682-4854-9761-02DFBE90CE0C}"/>
              </a:ext>
            </a:extLst>
          </p:cNvPr>
          <p:cNvSpPr/>
          <p:nvPr/>
        </p:nvSpPr>
        <p:spPr>
          <a:xfrm rot="16200000" flipV="1">
            <a:off x="4780591" y="-550236"/>
            <a:ext cx="2627644" cy="12188827"/>
          </a:xfrm>
          <a:prstGeom prst="rect">
            <a:avLst/>
          </a:prstGeom>
          <a:gradFill>
            <a:gsLst>
              <a:gs pos="0">
                <a:schemeClr val="tx1">
                  <a:alpha val="50000"/>
                </a:schemeClr>
              </a:gs>
              <a:gs pos="100000">
                <a:schemeClr val="tx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charset="0"/>
              <a:cs typeface="Arial" charset="0"/>
            </a:endParaRPr>
          </a:p>
        </p:txBody>
      </p:sp>
      <p:sp>
        <p:nvSpPr>
          <p:cNvPr id="12" name="Title 2">
            <a:extLst>
              <a:ext uri="{FF2B5EF4-FFF2-40B4-BE49-F238E27FC236}">
                <a16:creationId xmlns:a16="http://schemas.microsoft.com/office/drawing/2014/main" id="{440366C7-68C2-4F6D-B1CB-D6DA3A72B1E0}"/>
              </a:ext>
            </a:extLst>
          </p:cNvPr>
          <p:cNvSpPr txBox="1">
            <a:spLocks/>
          </p:cNvSpPr>
          <p:nvPr/>
        </p:nvSpPr>
        <p:spPr>
          <a:xfrm>
            <a:off x="457319" y="4811448"/>
            <a:ext cx="6794350" cy="1215588"/>
          </a:xfrm>
          <a:prstGeom prst="rect">
            <a:avLst/>
          </a:prstGeom>
        </p:spPr>
        <p:txBody>
          <a:bodyPr/>
          <a:lstStyle>
            <a:lvl1pPr algn="l" defTabSz="914400" rtl="0" eaLnBrk="1" latinLnBrk="0" hangingPunct="1">
              <a:lnSpc>
                <a:spcPct val="90000"/>
              </a:lnSpc>
              <a:spcBef>
                <a:spcPct val="0"/>
              </a:spcBef>
              <a:buNone/>
              <a:defRPr sz="2800" b="1" i="0" kern="1200">
                <a:solidFill>
                  <a:schemeClr val="accent1"/>
                </a:solidFill>
                <a:latin typeface="Georgia" panose="02040502050405020303" pitchFamily="18" charset="0"/>
                <a:ea typeface="Georgia" panose="02040502050405020303" pitchFamily="18" charset="0"/>
                <a:cs typeface="Georgia" panose="02040502050405020303" pitchFamily="18" charset="0"/>
              </a:defRPr>
            </a:lvl1pPr>
          </a:lstStyle>
          <a:p>
            <a:r>
              <a:rPr lang="en-US" sz="4800" dirty="0">
                <a:solidFill>
                  <a:srgbClr val="FFFFFF"/>
                </a:solidFill>
                <a:latin typeface="+mj-lt"/>
              </a:rPr>
              <a:t>Forever</a:t>
            </a:r>
          </a:p>
        </p:txBody>
      </p:sp>
      <p:pic>
        <p:nvPicPr>
          <p:cNvPr id="16" name="Picture Placeholder 15" descr="A picture containing table, sitting, wooden, holding&#10;&#10;Description automatically generated">
            <a:extLst>
              <a:ext uri="{FF2B5EF4-FFF2-40B4-BE49-F238E27FC236}">
                <a16:creationId xmlns:a16="http://schemas.microsoft.com/office/drawing/2014/main" id="{5176AE28-9CDF-4A0C-BEFB-108B546A3E9F}"/>
              </a:ext>
            </a:extLst>
          </p:cNvPr>
          <p:cNvPicPr>
            <a:picLocks noGrp="1" noChangeAspect="1"/>
          </p:cNvPicPr>
          <p:nvPr>
            <p:ph type="pic" sz="quarter" idx="11"/>
          </p:nvPr>
        </p:nvPicPr>
        <p:blipFill>
          <a:blip r:embed="rId3" cstate="email">
            <a:extLst>
              <a:ext uri="{28A0092B-C50C-407E-A947-70E740481C1C}">
                <a14:useLocalDpi xmlns:a14="http://schemas.microsoft.com/office/drawing/2010/main" val="0"/>
              </a:ext>
            </a:extLst>
          </a:blip>
          <a:srcRect t="7813" b="7813"/>
          <a:stretch>
            <a:fillRect/>
          </a:stretch>
        </p:blipFill>
        <p:spPr/>
      </p:pic>
      <p:sp>
        <p:nvSpPr>
          <p:cNvPr id="17" name="Rectangle 16">
            <a:extLst>
              <a:ext uri="{FF2B5EF4-FFF2-40B4-BE49-F238E27FC236}">
                <a16:creationId xmlns:a16="http://schemas.microsoft.com/office/drawing/2014/main" id="{DC6A4DCC-0406-4FBA-9F1F-C38189AC785F}"/>
              </a:ext>
            </a:extLst>
          </p:cNvPr>
          <p:cNvSpPr/>
          <p:nvPr/>
        </p:nvSpPr>
        <p:spPr>
          <a:xfrm rot="16200000" flipV="1">
            <a:off x="4785217" y="-545612"/>
            <a:ext cx="2627644" cy="12188827"/>
          </a:xfrm>
          <a:prstGeom prst="rect">
            <a:avLst/>
          </a:prstGeom>
          <a:gradFill>
            <a:gsLst>
              <a:gs pos="0">
                <a:schemeClr val="tx1">
                  <a:alpha val="50000"/>
                </a:schemeClr>
              </a:gs>
              <a:gs pos="100000">
                <a:schemeClr val="tx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charset="0"/>
              <a:cs typeface="Arial" charset="0"/>
            </a:endParaRPr>
          </a:p>
        </p:txBody>
      </p:sp>
      <p:sp>
        <p:nvSpPr>
          <p:cNvPr id="18" name="Title 2">
            <a:extLst>
              <a:ext uri="{FF2B5EF4-FFF2-40B4-BE49-F238E27FC236}">
                <a16:creationId xmlns:a16="http://schemas.microsoft.com/office/drawing/2014/main" id="{36D3A523-B8C3-4BC7-9466-D9FEE06A1657}"/>
              </a:ext>
            </a:extLst>
          </p:cNvPr>
          <p:cNvSpPr txBox="1">
            <a:spLocks/>
          </p:cNvSpPr>
          <p:nvPr/>
        </p:nvSpPr>
        <p:spPr>
          <a:xfrm>
            <a:off x="609720" y="4963848"/>
            <a:ext cx="9596462" cy="1215588"/>
          </a:xfrm>
          <a:prstGeom prst="rect">
            <a:avLst/>
          </a:prstGeom>
        </p:spPr>
        <p:txBody>
          <a:bodyPr/>
          <a:lstStyle>
            <a:lvl1pPr algn="l" defTabSz="914400" rtl="0" eaLnBrk="1" latinLnBrk="0" hangingPunct="1">
              <a:lnSpc>
                <a:spcPct val="90000"/>
              </a:lnSpc>
              <a:spcBef>
                <a:spcPct val="0"/>
              </a:spcBef>
              <a:buNone/>
              <a:defRPr sz="2800" b="1" i="0" kern="1200">
                <a:solidFill>
                  <a:schemeClr val="accent1"/>
                </a:solidFill>
                <a:latin typeface="Georgia" panose="02040502050405020303" pitchFamily="18" charset="0"/>
                <a:ea typeface="Georgia" panose="02040502050405020303" pitchFamily="18" charset="0"/>
                <a:cs typeface="Georgia" panose="02040502050405020303" pitchFamily="18" charset="0"/>
              </a:defRPr>
            </a:lvl1pPr>
          </a:lstStyle>
          <a:p>
            <a:r>
              <a:rPr lang="en-US" sz="4800" dirty="0">
                <a:solidFill>
                  <a:srgbClr val="FFFFFF"/>
                </a:solidFill>
                <a:latin typeface="+mj-lt"/>
              </a:rPr>
              <a:t>Guaranteed Income Plan </a:t>
            </a:r>
          </a:p>
        </p:txBody>
      </p:sp>
      <p:sp>
        <p:nvSpPr>
          <p:cNvPr id="19" name="Text Placeholder 1">
            <a:extLst>
              <a:ext uri="{FF2B5EF4-FFF2-40B4-BE49-F238E27FC236}">
                <a16:creationId xmlns:a16="http://schemas.microsoft.com/office/drawing/2014/main" id="{B85A515C-3E17-4276-A80A-67302BE90017}"/>
              </a:ext>
            </a:extLst>
          </p:cNvPr>
          <p:cNvSpPr txBox="1">
            <a:spLocks/>
          </p:cNvSpPr>
          <p:nvPr/>
        </p:nvSpPr>
        <p:spPr>
          <a:xfrm>
            <a:off x="732703" y="5600244"/>
            <a:ext cx="6795193" cy="335328"/>
          </a:xfrm>
          <a:prstGeom prst="rect">
            <a:avLst/>
          </a:prstGeom>
        </p:spPr>
        <p:txBody>
          <a:bodyPr>
            <a:noAutofit/>
          </a:bodyPr>
          <a:lstStyle>
            <a:lvl1pPr marL="0" indent="0" algn="l" defTabSz="914400" rtl="0" eaLnBrk="1" latinLnBrk="0" hangingPunct="1">
              <a:spcBef>
                <a:spcPts val="1200"/>
              </a:spcBef>
              <a:spcAft>
                <a:spcPts val="0"/>
              </a:spcAft>
              <a:buClrTx/>
              <a:buFontTx/>
              <a:buNone/>
              <a:tabLst>
                <a:tab pos="1201738" algn="l"/>
              </a:tabLst>
              <a:defRPr sz="2000" b="0" i="0" kern="1200">
                <a:solidFill>
                  <a:schemeClr val="bg2"/>
                </a:solidFill>
                <a:latin typeface="+mn-lt"/>
                <a:ea typeface="Arial" charset="0"/>
                <a:cs typeface="Arial" charset="0"/>
              </a:defRPr>
            </a:lvl1pPr>
            <a:lvl2pPr marL="200025" indent="-200025" algn="l" defTabSz="914400" rtl="0" eaLnBrk="1" latinLnBrk="0" hangingPunct="1">
              <a:spcBef>
                <a:spcPts val="600"/>
              </a:spcBef>
              <a:spcAft>
                <a:spcPts val="0"/>
              </a:spcAft>
              <a:buClrTx/>
              <a:buFont typeface="Arial" pitchFamily="34" charset="0"/>
              <a:buChar char="•"/>
              <a:tabLst>
                <a:tab pos="1201738" algn="l"/>
              </a:tabLst>
              <a:defRPr sz="1800" b="0" i="0" kern="1200">
                <a:solidFill>
                  <a:schemeClr val="bg2"/>
                </a:solidFill>
                <a:latin typeface="+mn-lt"/>
                <a:ea typeface="Arial" charset="0"/>
                <a:cs typeface="Arial" charset="0"/>
              </a:defRPr>
            </a:lvl2pPr>
            <a:lvl3pPr marL="398463" indent="-200025" algn="l" defTabSz="914400" rtl="0" eaLnBrk="1" latinLnBrk="0" hangingPunct="1">
              <a:spcBef>
                <a:spcPts val="300"/>
              </a:spcBef>
              <a:spcAft>
                <a:spcPts val="0"/>
              </a:spcAft>
              <a:buClrTx/>
              <a:buFont typeface="Lucida Grande"/>
              <a:buChar char="-"/>
              <a:tabLst>
                <a:tab pos="1201738" algn="l"/>
              </a:tabLst>
              <a:defRPr sz="1600" b="0" i="0" kern="1200">
                <a:solidFill>
                  <a:schemeClr val="bg2"/>
                </a:solidFill>
                <a:latin typeface="+mn-lt"/>
                <a:ea typeface="Arial" charset="0"/>
                <a:cs typeface="Arial" charset="0"/>
              </a:defRPr>
            </a:lvl3pPr>
            <a:lvl4pPr marL="622300" indent="-200025" algn="l" defTabSz="914400" rtl="0" eaLnBrk="1" latinLnBrk="0" hangingPunct="1">
              <a:spcBef>
                <a:spcPts val="300"/>
              </a:spcBef>
              <a:spcAft>
                <a:spcPts val="0"/>
              </a:spcAft>
              <a:buClrTx/>
              <a:buFont typeface="Arial" pitchFamily="34" charset="0"/>
              <a:buChar char="•"/>
              <a:tabLst>
                <a:tab pos="1201738" algn="l"/>
              </a:tabLst>
              <a:defRPr sz="1600" b="0" i="0" kern="1200">
                <a:solidFill>
                  <a:schemeClr val="bg2"/>
                </a:solidFill>
                <a:latin typeface="+mn-lt"/>
                <a:ea typeface="Arial" charset="0"/>
                <a:cs typeface="Arial" charset="0"/>
              </a:defRPr>
            </a:lvl4pPr>
            <a:lvl5pPr marL="806450" indent="-182563" algn="l" defTabSz="914400" rtl="0" eaLnBrk="1" latinLnBrk="0" hangingPunct="1">
              <a:spcBef>
                <a:spcPts val="300"/>
              </a:spcBef>
              <a:spcAft>
                <a:spcPts val="0"/>
              </a:spcAft>
              <a:buClrTx/>
              <a:buFont typeface="Lucida Grande"/>
              <a:buChar char="-"/>
              <a:tabLst>
                <a:tab pos="1201738" algn="l"/>
              </a:tabLst>
              <a:defRPr sz="1600" b="0" i="0" kern="1200">
                <a:solidFill>
                  <a:schemeClr val="bg2"/>
                </a:solidFill>
                <a:latin typeface="+mn-lt"/>
                <a:ea typeface="Arial" charset="0"/>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solidFill>
                  <a:schemeClr val="bg1"/>
                </a:solidFill>
              </a:rPr>
              <a:t>Long term security for your loved ones</a:t>
            </a:r>
          </a:p>
        </p:txBody>
      </p:sp>
      <p:sp>
        <p:nvSpPr>
          <p:cNvPr id="10" name="Rectangle 9">
            <a:extLst>
              <a:ext uri="{FF2B5EF4-FFF2-40B4-BE49-F238E27FC236}">
                <a16:creationId xmlns:a16="http://schemas.microsoft.com/office/drawing/2014/main" id="{EF954FFE-BED2-48AD-B7C9-2CB5A6B449D0}"/>
              </a:ext>
            </a:extLst>
          </p:cNvPr>
          <p:cNvSpPr/>
          <p:nvPr/>
        </p:nvSpPr>
        <p:spPr>
          <a:xfrm>
            <a:off x="454146" y="6320589"/>
            <a:ext cx="1454865" cy="4170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cs typeface="Open Sans Bold"/>
            </a:endParaRPr>
          </a:p>
        </p:txBody>
      </p:sp>
      <p:pic>
        <p:nvPicPr>
          <p:cNvPr id="14" name="Picture 13">
            <a:extLst>
              <a:ext uri="{FF2B5EF4-FFF2-40B4-BE49-F238E27FC236}">
                <a16:creationId xmlns:a16="http://schemas.microsoft.com/office/drawing/2014/main" id="{D7D8D42F-C62A-43E8-9A5C-9138D7A2972A}"/>
              </a:ext>
            </a:extLst>
          </p:cNvPr>
          <p:cNvPicPr>
            <a:picLocks noChangeAspect="1"/>
          </p:cNvPicPr>
          <p:nvPr/>
        </p:nvPicPr>
        <p:blipFill rotWithShape="1">
          <a:blip r:embed="rId4">
            <a:extLst>
              <a:ext uri="{28A0092B-C50C-407E-A947-70E740481C1C}">
                <a14:useLocalDpi xmlns:a14="http://schemas.microsoft.com/office/drawing/2010/main"/>
              </a:ext>
            </a:extLst>
          </a:blip>
          <a:srcRect l="123" t="-15502" r="-13612" b="-18252"/>
          <a:stretch/>
        </p:blipFill>
        <p:spPr>
          <a:xfrm>
            <a:off x="498615" y="6343895"/>
            <a:ext cx="1494107" cy="379142"/>
          </a:xfrm>
          <a:prstGeom prst="rect">
            <a:avLst/>
          </a:prstGeom>
        </p:spPr>
      </p:pic>
    </p:spTree>
    <p:extLst>
      <p:ext uri="{BB962C8B-B14F-4D97-AF65-F5344CB8AC3E}">
        <p14:creationId xmlns:p14="http://schemas.microsoft.com/office/powerpoint/2010/main" val="205131231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E311A-D58A-9646-9CFD-67151A7C89E9}"/>
              </a:ext>
            </a:extLst>
          </p:cNvPr>
          <p:cNvSpPr>
            <a:spLocks noGrp="1"/>
          </p:cNvSpPr>
          <p:nvPr>
            <p:ph type="title"/>
          </p:nvPr>
        </p:nvSpPr>
        <p:spPr/>
        <p:txBody>
          <a:bodyPr/>
          <a:lstStyle/>
          <a:p>
            <a:r>
              <a:rPr lang="en-US" dirty="0"/>
              <a:t>Questions?</a:t>
            </a:r>
          </a:p>
        </p:txBody>
      </p:sp>
      <p:sp>
        <p:nvSpPr>
          <p:cNvPr id="3" name="TextBox 2">
            <a:extLst>
              <a:ext uri="{FF2B5EF4-FFF2-40B4-BE49-F238E27FC236}">
                <a16:creationId xmlns:a16="http://schemas.microsoft.com/office/drawing/2014/main" id="{D8667172-7A18-414D-8417-435AA5A130FB}"/>
              </a:ext>
            </a:extLst>
          </p:cNvPr>
          <p:cNvSpPr txBox="1"/>
          <p:nvPr/>
        </p:nvSpPr>
        <p:spPr>
          <a:xfrm>
            <a:off x="873259" y="-581114"/>
            <a:ext cx="0" cy="0"/>
          </a:xfrm>
          <a:prstGeom prst="rect">
            <a:avLst/>
          </a:prstGeom>
          <a:noFill/>
        </p:spPr>
        <p:txBody>
          <a:bodyPr wrap="none" lIns="0" tIns="0" rIns="0" bIns="0" rtlCol="0">
            <a:noAutofit/>
          </a:bodyPr>
          <a:lstStyle/>
          <a:p>
            <a:pPr defTabSz="456758" fontAlgn="base">
              <a:spcBef>
                <a:spcPts val="1200"/>
              </a:spcBef>
            </a:pPr>
            <a:endParaRPr lang="en-US" dirty="0">
              <a:solidFill>
                <a:schemeClr val="bg2"/>
              </a:solidFill>
              <a:ea typeface="MetLife Circular Light" charset="0"/>
              <a:cs typeface="MetLife Circular Light" charset="0"/>
            </a:endParaRPr>
          </a:p>
        </p:txBody>
      </p:sp>
    </p:spTree>
    <p:extLst>
      <p:ext uri="{BB962C8B-B14F-4D97-AF65-F5344CB8AC3E}">
        <p14:creationId xmlns:p14="http://schemas.microsoft.com/office/powerpoint/2010/main" val="14765025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264315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a:extLst>
              <a:ext uri="{FF2B5EF4-FFF2-40B4-BE49-F238E27FC236}">
                <a16:creationId xmlns:a16="http://schemas.microsoft.com/office/drawing/2014/main" id="{8EDB9C49-1EB1-4632-921E-F7C73B691960}"/>
              </a:ext>
            </a:extLst>
          </p:cNvPr>
          <p:cNvPicPr>
            <a:picLocks noChangeAspect="1"/>
          </p:cNvPicPr>
          <p:nvPr/>
        </p:nvPicPr>
        <p:blipFill rotWithShape="1">
          <a:blip r:embed="rId3">
            <a:extLst>
              <a:ext uri="{28A0092B-C50C-407E-A947-70E740481C1C}">
                <a14:useLocalDpi xmlns:a14="http://schemas.microsoft.com/office/drawing/2010/main"/>
              </a:ext>
            </a:extLst>
          </a:blip>
          <a:srcRect l="123" t="-15502" r="-13612" b="-18252"/>
          <a:stretch/>
        </p:blipFill>
        <p:spPr>
          <a:xfrm>
            <a:off x="457319" y="6356196"/>
            <a:ext cx="1490934" cy="379142"/>
          </a:xfrm>
          <a:prstGeom prst="rect">
            <a:avLst/>
          </a:prstGeom>
        </p:spPr>
      </p:pic>
      <p:sp>
        <p:nvSpPr>
          <p:cNvPr id="12" name="Content Placeholder 2">
            <a:extLst>
              <a:ext uri="{FF2B5EF4-FFF2-40B4-BE49-F238E27FC236}">
                <a16:creationId xmlns:a16="http://schemas.microsoft.com/office/drawing/2014/main" id="{B51906E5-0E25-48DC-A4D4-C70F6C7A940F}"/>
              </a:ext>
            </a:extLst>
          </p:cNvPr>
          <p:cNvSpPr txBox="1">
            <a:spLocks/>
          </p:cNvSpPr>
          <p:nvPr/>
        </p:nvSpPr>
        <p:spPr>
          <a:xfrm>
            <a:off x="304641" y="787029"/>
            <a:ext cx="11206803" cy="810862"/>
          </a:xfrm>
          <a:prstGeom prst="rect">
            <a:avLst/>
          </a:prstGeom>
        </p:spPr>
        <p:txBody>
          <a:bodyPr/>
          <a:lstStyle>
            <a:lvl1pPr marL="0" indent="0" algn="l" defTabSz="914400" rtl="0" eaLnBrk="1" latinLnBrk="0" hangingPunct="1">
              <a:spcBef>
                <a:spcPts val="1200"/>
              </a:spcBef>
              <a:spcAft>
                <a:spcPts val="0"/>
              </a:spcAft>
              <a:buClrTx/>
              <a:buFontTx/>
              <a:buNone/>
              <a:tabLst>
                <a:tab pos="1201738" algn="l"/>
              </a:tabLst>
              <a:defRPr sz="2000" b="0" i="0" kern="1200">
                <a:solidFill>
                  <a:schemeClr val="bg2"/>
                </a:solidFill>
                <a:latin typeface="+mn-lt"/>
                <a:ea typeface="Arial" charset="0"/>
                <a:cs typeface="Arial" charset="0"/>
              </a:defRPr>
            </a:lvl1pPr>
            <a:lvl2pPr marL="200025" indent="-200025" algn="l" defTabSz="914400" rtl="0" eaLnBrk="1" latinLnBrk="0" hangingPunct="1">
              <a:spcBef>
                <a:spcPts val="600"/>
              </a:spcBef>
              <a:spcAft>
                <a:spcPts val="0"/>
              </a:spcAft>
              <a:buClrTx/>
              <a:buFont typeface="Arial" pitchFamily="34" charset="0"/>
              <a:buChar char="•"/>
              <a:tabLst>
                <a:tab pos="1201738" algn="l"/>
              </a:tabLst>
              <a:defRPr sz="1800" b="0" i="0" kern="1200">
                <a:solidFill>
                  <a:schemeClr val="bg2"/>
                </a:solidFill>
                <a:latin typeface="+mn-lt"/>
                <a:ea typeface="Arial" charset="0"/>
                <a:cs typeface="Arial" charset="0"/>
              </a:defRPr>
            </a:lvl2pPr>
            <a:lvl3pPr marL="398463" indent="-200025" algn="l" defTabSz="914400" rtl="0" eaLnBrk="1" latinLnBrk="0" hangingPunct="1">
              <a:spcBef>
                <a:spcPts val="300"/>
              </a:spcBef>
              <a:spcAft>
                <a:spcPts val="0"/>
              </a:spcAft>
              <a:buClrTx/>
              <a:buFont typeface="Lucida Grande"/>
              <a:buChar char="-"/>
              <a:tabLst>
                <a:tab pos="1201738" algn="l"/>
              </a:tabLst>
              <a:defRPr sz="1600" b="0" i="0" kern="1200">
                <a:solidFill>
                  <a:schemeClr val="bg2"/>
                </a:solidFill>
                <a:latin typeface="+mn-lt"/>
                <a:ea typeface="Arial" charset="0"/>
                <a:cs typeface="Arial" charset="0"/>
              </a:defRPr>
            </a:lvl3pPr>
            <a:lvl4pPr marL="622300" indent="-200025" algn="l" defTabSz="914400" rtl="0" eaLnBrk="1" latinLnBrk="0" hangingPunct="1">
              <a:spcBef>
                <a:spcPts val="300"/>
              </a:spcBef>
              <a:spcAft>
                <a:spcPts val="0"/>
              </a:spcAft>
              <a:buClrTx/>
              <a:buFont typeface="Arial" pitchFamily="34" charset="0"/>
              <a:buChar char="•"/>
              <a:tabLst>
                <a:tab pos="1201738" algn="l"/>
              </a:tabLst>
              <a:defRPr sz="1600" b="0" i="0" kern="1200">
                <a:solidFill>
                  <a:schemeClr val="bg2"/>
                </a:solidFill>
                <a:latin typeface="+mn-lt"/>
                <a:ea typeface="Arial" charset="0"/>
                <a:cs typeface="Arial" charset="0"/>
              </a:defRPr>
            </a:lvl4pPr>
            <a:lvl5pPr marL="806450" indent="-182563" algn="l" defTabSz="914400" rtl="0" eaLnBrk="1" latinLnBrk="0" hangingPunct="1">
              <a:spcBef>
                <a:spcPts val="300"/>
              </a:spcBef>
              <a:spcAft>
                <a:spcPts val="0"/>
              </a:spcAft>
              <a:buClrTx/>
              <a:buFont typeface="Lucida Grande"/>
              <a:buChar char="-"/>
              <a:tabLst>
                <a:tab pos="1201738" algn="l"/>
              </a:tabLst>
              <a:defRPr sz="1600" b="0" i="0" kern="1200">
                <a:solidFill>
                  <a:schemeClr val="bg2"/>
                </a:solidFill>
                <a:latin typeface="+mn-lt"/>
                <a:ea typeface="Arial" charset="0"/>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800" dirty="0">
                <a:solidFill>
                  <a:schemeClr val="tx1"/>
                </a:solidFill>
                <a:latin typeface="Arial" panose="020B0604020202020204" pitchFamily="34" charset="0"/>
                <a:cs typeface="Arial" panose="020B0604020202020204" pitchFamily="34" charset="0"/>
              </a:rPr>
              <a:t>Guaranteed Income Plan assures a cheque every month up to a *</a:t>
            </a:r>
            <a:r>
              <a:rPr lang="en-US" sz="1800" dirty="0">
                <a:solidFill>
                  <a:srgbClr val="0090DA"/>
                </a:solidFill>
                <a:latin typeface="Arial" panose="020B0604020202020204" pitchFamily="34" charset="0"/>
                <a:cs typeface="Arial" panose="020B0604020202020204" pitchFamily="34" charset="0"/>
              </a:rPr>
              <a:t>maximum of 20 years</a:t>
            </a:r>
            <a:r>
              <a:rPr lang="en-US" sz="1800" dirty="0">
                <a:solidFill>
                  <a:schemeClr val="tx1"/>
                </a:solidFill>
                <a:latin typeface="Arial" panose="020B0604020202020204" pitchFamily="34" charset="0"/>
                <a:cs typeface="Arial" panose="020B0604020202020204" pitchFamily="34" charset="0"/>
              </a:rPr>
              <a:t> for your loved ones in cases of: </a:t>
            </a:r>
          </a:p>
          <a:p>
            <a:endParaRPr lang="en-US" sz="1800" dirty="0">
              <a:solidFill>
                <a:schemeClr val="tx1"/>
              </a:solidFill>
              <a:latin typeface="Arial" panose="020B0604020202020204" pitchFamily="34" charset="0"/>
              <a:cs typeface="Arial" panose="020B0604020202020204" pitchFamily="34" charset="0"/>
            </a:endParaRPr>
          </a:p>
        </p:txBody>
      </p:sp>
      <p:pic>
        <p:nvPicPr>
          <p:cNvPr id="7" name="Picture 6" descr="A close up of a logo&#10;&#10;Description automatically generated">
            <a:extLst>
              <a:ext uri="{FF2B5EF4-FFF2-40B4-BE49-F238E27FC236}">
                <a16:creationId xmlns:a16="http://schemas.microsoft.com/office/drawing/2014/main" id="{96A7BD54-4687-48A7-B9F9-994055E0692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48101" y="2218665"/>
            <a:ext cx="1422400" cy="1422400"/>
          </a:xfrm>
          <a:prstGeom prst="rect">
            <a:avLst/>
          </a:prstGeom>
        </p:spPr>
      </p:pic>
      <p:sp>
        <p:nvSpPr>
          <p:cNvPr id="8" name="Rectangle 7">
            <a:extLst>
              <a:ext uri="{FF2B5EF4-FFF2-40B4-BE49-F238E27FC236}">
                <a16:creationId xmlns:a16="http://schemas.microsoft.com/office/drawing/2014/main" id="{282838E7-3AD2-4BB9-B519-D63384567178}"/>
              </a:ext>
            </a:extLst>
          </p:cNvPr>
          <p:cNvSpPr/>
          <p:nvPr/>
        </p:nvSpPr>
        <p:spPr>
          <a:xfrm>
            <a:off x="609440" y="5128598"/>
            <a:ext cx="10049323" cy="369332"/>
          </a:xfrm>
          <a:prstGeom prst="rect">
            <a:avLst/>
          </a:prstGeom>
        </p:spPr>
        <p:txBody>
          <a:bodyPr wrap="square">
            <a:spAutoFit/>
          </a:bodyPr>
          <a:lstStyle/>
          <a:p>
            <a:r>
              <a:rPr lang="en-US" altLang="en-US" dirty="0">
                <a:solidFill>
                  <a:srgbClr val="006AB6"/>
                </a:solidFill>
              </a:rPr>
              <a:t>* You can select the benefit pay out period - which is available for 10, 15 or 20 years.</a:t>
            </a:r>
          </a:p>
        </p:txBody>
      </p:sp>
      <p:pic>
        <p:nvPicPr>
          <p:cNvPr id="11" name="Picture 10" descr="A close up of a sign&#10;&#10;Description automatically generated">
            <a:extLst>
              <a:ext uri="{FF2B5EF4-FFF2-40B4-BE49-F238E27FC236}">
                <a16:creationId xmlns:a16="http://schemas.microsoft.com/office/drawing/2014/main" id="{DBD14763-DBBA-46DB-A10F-6834DFBE19FA}"/>
              </a:ext>
            </a:extLst>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1866381" y="2242541"/>
            <a:ext cx="1374648" cy="1374648"/>
          </a:xfrm>
          <a:prstGeom prst="rect">
            <a:avLst/>
          </a:prstGeom>
        </p:spPr>
      </p:pic>
      <p:pic>
        <p:nvPicPr>
          <p:cNvPr id="16" name="Picture 15" descr="A picture containing drawing&#10;&#10;Description automatically generated">
            <a:extLst>
              <a:ext uri="{FF2B5EF4-FFF2-40B4-BE49-F238E27FC236}">
                <a16:creationId xmlns:a16="http://schemas.microsoft.com/office/drawing/2014/main" id="{27620AB4-82FC-44C8-8567-AADE46B2F7F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249151" y="2284451"/>
            <a:ext cx="1290828" cy="1290828"/>
          </a:xfrm>
          <a:prstGeom prst="rect">
            <a:avLst/>
          </a:prstGeom>
        </p:spPr>
      </p:pic>
      <p:sp>
        <p:nvSpPr>
          <p:cNvPr id="17" name="TextBox 16">
            <a:extLst>
              <a:ext uri="{FF2B5EF4-FFF2-40B4-BE49-F238E27FC236}">
                <a16:creationId xmlns:a16="http://schemas.microsoft.com/office/drawing/2014/main" id="{F81395EA-1A0C-45ED-BF44-983D184C8C33}"/>
              </a:ext>
            </a:extLst>
          </p:cNvPr>
          <p:cNvSpPr txBox="1"/>
          <p:nvPr/>
        </p:nvSpPr>
        <p:spPr>
          <a:xfrm>
            <a:off x="1343742" y="3814618"/>
            <a:ext cx="2419927" cy="369332"/>
          </a:xfrm>
          <a:prstGeom prst="rect">
            <a:avLst/>
          </a:prstGeom>
          <a:noFill/>
        </p:spPr>
        <p:txBody>
          <a:bodyPr wrap="square" lIns="0" tIns="0" rIns="0" bIns="0" rtlCol="0">
            <a:noAutofit/>
          </a:bodyPr>
          <a:lstStyle/>
          <a:p>
            <a:pPr algn="ctr" defTabSz="456758" fontAlgn="base">
              <a:spcBef>
                <a:spcPts val="1200"/>
              </a:spcBef>
            </a:pPr>
            <a:r>
              <a:rPr lang="en-GB" dirty="0">
                <a:ea typeface="MetLife Circular Light" charset="0"/>
                <a:cs typeface="MetLife Circular Light" charset="0"/>
              </a:rPr>
              <a:t>Accidental Death</a:t>
            </a:r>
          </a:p>
        </p:txBody>
      </p:sp>
      <p:sp>
        <p:nvSpPr>
          <p:cNvPr id="23" name="TextBox 22">
            <a:extLst>
              <a:ext uri="{FF2B5EF4-FFF2-40B4-BE49-F238E27FC236}">
                <a16:creationId xmlns:a16="http://schemas.microsoft.com/office/drawing/2014/main" id="{7D77C083-FDF1-48F7-885D-5C9BF855CC08}"/>
              </a:ext>
            </a:extLst>
          </p:cNvPr>
          <p:cNvSpPr txBox="1"/>
          <p:nvPr/>
        </p:nvSpPr>
        <p:spPr>
          <a:xfrm>
            <a:off x="4911067" y="3792377"/>
            <a:ext cx="2419927" cy="369332"/>
          </a:xfrm>
          <a:prstGeom prst="rect">
            <a:avLst/>
          </a:prstGeom>
          <a:noFill/>
        </p:spPr>
        <p:txBody>
          <a:bodyPr wrap="square" lIns="0" tIns="0" rIns="0" bIns="0" rtlCol="0">
            <a:noAutofit/>
          </a:bodyPr>
          <a:lstStyle/>
          <a:p>
            <a:pPr algn="ctr" defTabSz="456758" fontAlgn="base">
              <a:spcBef>
                <a:spcPts val="1200"/>
              </a:spcBef>
            </a:pPr>
            <a:r>
              <a:rPr lang="en-GB" dirty="0">
                <a:ea typeface="MetLife Circular Light" charset="0"/>
                <a:cs typeface="MetLife Circular Light" charset="0"/>
              </a:rPr>
              <a:t>Dismemberment</a:t>
            </a:r>
          </a:p>
        </p:txBody>
      </p:sp>
      <p:sp>
        <p:nvSpPr>
          <p:cNvPr id="24" name="TextBox 23">
            <a:extLst>
              <a:ext uri="{FF2B5EF4-FFF2-40B4-BE49-F238E27FC236}">
                <a16:creationId xmlns:a16="http://schemas.microsoft.com/office/drawing/2014/main" id="{DCA32418-CB48-4A37-87DB-26C0F7618610}"/>
              </a:ext>
            </a:extLst>
          </p:cNvPr>
          <p:cNvSpPr txBox="1"/>
          <p:nvPr/>
        </p:nvSpPr>
        <p:spPr>
          <a:xfrm>
            <a:off x="8049338" y="3792377"/>
            <a:ext cx="2419927" cy="793336"/>
          </a:xfrm>
          <a:prstGeom prst="rect">
            <a:avLst/>
          </a:prstGeom>
          <a:noFill/>
        </p:spPr>
        <p:txBody>
          <a:bodyPr wrap="square" lIns="0" tIns="0" rIns="0" bIns="0" rtlCol="0">
            <a:noAutofit/>
          </a:bodyPr>
          <a:lstStyle/>
          <a:p>
            <a:pPr algn="ctr" defTabSz="456758" fontAlgn="base">
              <a:spcBef>
                <a:spcPts val="1200"/>
              </a:spcBef>
            </a:pPr>
            <a:r>
              <a:rPr lang="en-US" altLang="en-US" dirty="0"/>
              <a:t>Permanent Total Disability</a:t>
            </a:r>
            <a:endParaRPr lang="en-GB" dirty="0">
              <a:ea typeface="MetLife Circular Light" charset="0"/>
              <a:cs typeface="MetLife Circular Light" charset="0"/>
            </a:endParaRPr>
          </a:p>
        </p:txBody>
      </p:sp>
    </p:spTree>
    <p:extLst>
      <p:ext uri="{BB962C8B-B14F-4D97-AF65-F5344CB8AC3E}">
        <p14:creationId xmlns:p14="http://schemas.microsoft.com/office/powerpoint/2010/main" val="392152807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D42E90B6-0F7D-499F-99D2-14F23EA19CB8}"/>
              </a:ext>
            </a:extLst>
          </p:cNvPr>
          <p:cNvSpPr>
            <a:spLocks noGrp="1"/>
          </p:cNvSpPr>
          <p:nvPr>
            <p:ph type="ctrTitle"/>
          </p:nvPr>
        </p:nvSpPr>
        <p:spPr/>
        <p:txBody>
          <a:bodyPr/>
          <a:lstStyle/>
          <a:p>
            <a:r>
              <a:rPr lang="en-US" altLang="en-US" sz="3800" dirty="0">
                <a:solidFill>
                  <a:schemeClr val="tx1"/>
                </a:solidFill>
                <a:cs typeface="Arial" panose="020B0604020202020204" pitchFamily="34" charset="0"/>
              </a:rPr>
              <a:t>Unexpected / undesirable event </a:t>
            </a:r>
            <a:br>
              <a:rPr lang="en-US" altLang="en-US" sz="3800" dirty="0">
                <a:solidFill>
                  <a:schemeClr val="tx1"/>
                </a:solidFill>
                <a:cs typeface="Arial" panose="020B0604020202020204" pitchFamily="34" charset="0"/>
              </a:rPr>
            </a:br>
            <a:r>
              <a:rPr lang="en-US" altLang="en-US" sz="3800" dirty="0">
                <a:solidFill>
                  <a:schemeClr val="tx1"/>
                </a:solidFill>
                <a:cs typeface="Arial" panose="020B0604020202020204" pitchFamily="34" charset="0"/>
              </a:rPr>
              <a:t>which can result in disability or death!</a:t>
            </a:r>
            <a:endParaRPr lang="en-GB" sz="3800" dirty="0"/>
          </a:p>
        </p:txBody>
      </p:sp>
      <p:pic>
        <p:nvPicPr>
          <p:cNvPr id="5" name="Picture Placeholder 4" descr="A person riding on the back of a bicycle&#10;&#10;Description automatically generated">
            <a:extLst>
              <a:ext uri="{FF2B5EF4-FFF2-40B4-BE49-F238E27FC236}">
                <a16:creationId xmlns:a16="http://schemas.microsoft.com/office/drawing/2014/main" id="{B0FBDDFA-65F2-4A87-B9B1-F1CEBFFD041A}"/>
              </a:ext>
            </a:extLst>
          </p:cNvPr>
          <p:cNvPicPr>
            <a:picLocks noGrp="1" noChangeAspect="1"/>
          </p:cNvPicPr>
          <p:nvPr>
            <p:ph type="pic" sz="quarter" idx="11"/>
          </p:nvPr>
        </p:nvPicPr>
        <p:blipFill>
          <a:blip r:embed="rId2" cstate="email">
            <a:extLst>
              <a:ext uri="{28A0092B-C50C-407E-A947-70E740481C1C}">
                <a14:useLocalDpi xmlns:a14="http://schemas.microsoft.com/office/drawing/2010/main" val="0"/>
              </a:ext>
            </a:extLst>
          </a:blip>
          <a:srcRect l="16015" r="16015"/>
          <a:stretch>
            <a:fillRect/>
          </a:stretch>
        </p:blipFill>
        <p:spPr/>
      </p:pic>
    </p:spTree>
    <p:extLst>
      <p:ext uri="{BB962C8B-B14F-4D97-AF65-F5344CB8AC3E}">
        <p14:creationId xmlns:p14="http://schemas.microsoft.com/office/powerpoint/2010/main" val="364550703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A picture containing car, road, outdoor, laying&#10;&#10;Description automatically generated">
            <a:extLst>
              <a:ext uri="{FF2B5EF4-FFF2-40B4-BE49-F238E27FC236}">
                <a16:creationId xmlns:a16="http://schemas.microsoft.com/office/drawing/2014/main" id="{E43BC65C-0043-49B4-A631-DD698305AD5F}"/>
              </a:ext>
            </a:extLst>
          </p:cNvPr>
          <p:cNvPicPr>
            <a:picLocks noGrp="1" noChangeAspect="1"/>
          </p:cNvPicPr>
          <p:nvPr>
            <p:ph type="pic" sz="quarter" idx="11"/>
          </p:nvPr>
        </p:nvPicPr>
        <p:blipFill>
          <a:blip r:embed="rId3" cstate="email">
            <a:alphaModFix amt="49000"/>
            <a:extLst>
              <a:ext uri="{28A0092B-C50C-407E-A947-70E740481C1C}">
                <a14:useLocalDpi xmlns:a14="http://schemas.microsoft.com/office/drawing/2010/main" val="0"/>
              </a:ext>
            </a:extLst>
          </a:blip>
          <a:srcRect t="7813" b="7813"/>
          <a:stretch>
            <a:fillRect/>
          </a:stretch>
        </p:blipFill>
        <p:spPr>
          <a:xfrm>
            <a:off x="1" y="0"/>
            <a:ext cx="12192000" cy="6858000"/>
          </a:xfrm>
        </p:spPr>
      </p:pic>
      <p:pic>
        <p:nvPicPr>
          <p:cNvPr id="47" name="Picture 46">
            <a:extLst>
              <a:ext uri="{FF2B5EF4-FFF2-40B4-BE49-F238E27FC236}">
                <a16:creationId xmlns:a16="http://schemas.microsoft.com/office/drawing/2014/main" id="{8EDB9C49-1EB1-4632-921E-F7C73B691960}"/>
              </a:ext>
            </a:extLst>
          </p:cNvPr>
          <p:cNvPicPr>
            <a:picLocks noChangeAspect="1"/>
          </p:cNvPicPr>
          <p:nvPr/>
        </p:nvPicPr>
        <p:blipFill rotWithShape="1">
          <a:blip r:embed="rId4">
            <a:extLst>
              <a:ext uri="{28A0092B-C50C-407E-A947-70E740481C1C}">
                <a14:useLocalDpi xmlns:a14="http://schemas.microsoft.com/office/drawing/2010/main"/>
              </a:ext>
            </a:extLst>
          </a:blip>
          <a:srcRect l="123" t="-15502" r="-13612" b="-18252"/>
          <a:stretch/>
        </p:blipFill>
        <p:spPr>
          <a:xfrm>
            <a:off x="457319" y="6356196"/>
            <a:ext cx="1490934" cy="379142"/>
          </a:xfrm>
          <a:prstGeom prst="rect">
            <a:avLst/>
          </a:prstGeom>
        </p:spPr>
      </p:pic>
      <p:graphicFrame>
        <p:nvGraphicFramePr>
          <p:cNvPr id="6" name="Table 5">
            <a:extLst>
              <a:ext uri="{FF2B5EF4-FFF2-40B4-BE49-F238E27FC236}">
                <a16:creationId xmlns:a16="http://schemas.microsoft.com/office/drawing/2014/main" id="{158B6A9C-A827-450D-A08F-89FCEEAF3BC5}"/>
              </a:ext>
            </a:extLst>
          </p:cNvPr>
          <p:cNvGraphicFramePr>
            <a:graphicFrameLocks noGrp="1"/>
          </p:cNvGraphicFramePr>
          <p:nvPr>
            <p:extLst>
              <p:ext uri="{D42A27DB-BD31-4B8C-83A1-F6EECF244321}">
                <p14:modId xmlns:p14="http://schemas.microsoft.com/office/powerpoint/2010/main" val="1782694807"/>
              </p:ext>
            </p:extLst>
          </p:nvPr>
        </p:nvGraphicFramePr>
        <p:xfrm>
          <a:off x="2353555" y="2150041"/>
          <a:ext cx="7484891" cy="3858916"/>
        </p:xfrm>
        <a:graphic>
          <a:graphicData uri="http://schemas.openxmlformats.org/drawingml/2006/table">
            <a:tbl>
              <a:tblPr firstRow="1" bandRow="1">
                <a:tableStyleId>{2D5ABB26-0587-4C30-8999-92F81FD0307C}</a:tableStyleId>
              </a:tblPr>
              <a:tblGrid>
                <a:gridCol w="3230238">
                  <a:extLst>
                    <a:ext uri="{9D8B030D-6E8A-4147-A177-3AD203B41FA5}">
                      <a16:colId xmlns:a16="http://schemas.microsoft.com/office/drawing/2014/main" val="1619746857"/>
                    </a:ext>
                  </a:extLst>
                </a:gridCol>
                <a:gridCol w="4254653">
                  <a:extLst>
                    <a:ext uri="{9D8B030D-6E8A-4147-A177-3AD203B41FA5}">
                      <a16:colId xmlns:a16="http://schemas.microsoft.com/office/drawing/2014/main" val="2737160544"/>
                    </a:ext>
                  </a:extLst>
                </a:gridCol>
              </a:tblGrid>
              <a:tr h="571894">
                <a:tc>
                  <a:txBody>
                    <a:body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2000" b="0" i="0" u="none" strike="noStrike" cap="none" normalizeH="0" baseline="0" dirty="0">
                          <a:ln>
                            <a:noFill/>
                          </a:ln>
                          <a:solidFill>
                            <a:schemeClr val="bg1"/>
                          </a:solidFill>
                          <a:effectLst/>
                          <a:latin typeface="Arial" panose="020B0604020202020204" pitchFamily="34" charset="0"/>
                        </a:rPr>
                        <a:t>Monthly Income (US $)</a:t>
                      </a:r>
                    </a:p>
                  </a:txBody>
                  <a:tcPr marL="0" marR="0" marT="5079" marB="0" anchor="ctr">
                    <a:lnR w="76200">
                      <a:solidFill>
                        <a:srgbClr val="FFFFFF"/>
                      </a:solidFill>
                      <a:prstDash val="solid"/>
                    </a:lnR>
                    <a:lnB w="38100" cap="flat" cmpd="sng" algn="ctr">
                      <a:solidFill>
                        <a:srgbClr val="FFFFFF"/>
                      </a:solidFill>
                      <a:prstDash val="solid"/>
                      <a:round/>
                      <a:headEnd type="none" w="med" len="med"/>
                      <a:tailEnd type="none" w="med" len="med"/>
                    </a:lnB>
                    <a:solidFill>
                      <a:srgbClr val="0090DA"/>
                    </a:solidFill>
                  </a:tcPr>
                </a:tc>
                <a:tc>
                  <a:txBody>
                    <a:body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2000" b="0" i="0" u="none" strike="noStrike" cap="none" normalizeH="0" baseline="0" dirty="0">
                          <a:ln>
                            <a:noFill/>
                          </a:ln>
                          <a:solidFill>
                            <a:schemeClr val="bg1"/>
                          </a:solidFill>
                          <a:effectLst/>
                          <a:latin typeface="Arial" panose="020B0604020202020204" pitchFamily="34" charset="0"/>
                        </a:rPr>
                        <a:t>Total Cash over 20 years ( US $)</a:t>
                      </a:r>
                    </a:p>
                  </a:txBody>
                  <a:tcPr marL="0" marR="0" marT="1693" marB="0" anchor="ctr">
                    <a:lnL w="76200">
                      <a:solidFill>
                        <a:srgbClr val="FFFFFF"/>
                      </a:solidFill>
                      <a:prstDash val="solid"/>
                    </a:lnL>
                    <a:lnB w="38100" cap="flat" cmpd="sng" algn="ctr">
                      <a:solidFill>
                        <a:srgbClr val="FFFFFF"/>
                      </a:solidFill>
                      <a:prstDash val="solid"/>
                      <a:round/>
                      <a:headEnd type="none" w="med" len="med"/>
                      <a:tailEnd type="none" w="med" len="med"/>
                    </a:lnB>
                    <a:solidFill>
                      <a:srgbClr val="0090DA"/>
                    </a:solidFill>
                  </a:tcPr>
                </a:tc>
                <a:extLst>
                  <a:ext uri="{0D108BD9-81ED-4DB2-BD59-A6C34878D82A}">
                    <a16:rowId xmlns:a16="http://schemas.microsoft.com/office/drawing/2014/main" val="796061661"/>
                  </a:ext>
                </a:extLst>
              </a:tr>
              <a:tr h="349859">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$ 15,000</a:t>
                      </a:r>
                    </a:p>
                  </a:txBody>
                  <a:tcPr horzOverflow="overflow">
                    <a:lnR w="762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F2F2F2"/>
                    </a:solidFill>
                  </a:tcPr>
                </a:tc>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$ 3,600,000</a:t>
                      </a:r>
                    </a:p>
                  </a:txBody>
                  <a:tcPr horzOverflow="overflow">
                    <a:lnL w="76200" cap="flat" cmpd="sng" algn="ctr">
                      <a:solidFill>
                        <a:srgbClr val="FFFFFF"/>
                      </a:solidFill>
                      <a:prstDash val="solid"/>
                      <a:round/>
                      <a:headEnd type="none" w="med" len="med"/>
                      <a:tailEnd type="none" w="med" len="med"/>
                    </a:lnL>
                    <a:lnT w="38100"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658771064"/>
                  </a:ext>
                </a:extLst>
              </a:tr>
              <a:tr h="378690">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$ 12,500</a:t>
                      </a:r>
                    </a:p>
                  </a:txBody>
                  <a:tcPr horzOverflow="overflow">
                    <a:lnR w="76200">
                      <a:solidFill>
                        <a:srgbClr val="FFFFFF"/>
                      </a:solidFill>
                      <a:prstDash val="soli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F2F2F2"/>
                    </a:solidFill>
                  </a:tcPr>
                </a:tc>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$ 3,000,000</a:t>
                      </a:r>
                    </a:p>
                  </a:txBody>
                  <a:tcPr horzOverflow="overflow">
                    <a:lnL w="76200">
                      <a:solidFill>
                        <a:srgbClr val="FFFFFF"/>
                      </a:solidFill>
                      <a:prstDash val="solid"/>
                    </a:lnL>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468446246"/>
                  </a:ext>
                </a:extLst>
              </a:tr>
              <a:tr h="369455">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$ 10,000</a:t>
                      </a:r>
                    </a:p>
                  </a:txBody>
                  <a:tcPr horzOverflow="overflow">
                    <a:lnR w="76200" cap="flat" cmpd="sng" algn="ctr">
                      <a:solidFill>
                        <a:srgbClr val="FFFFFF"/>
                      </a:solidFill>
                      <a:prstDash val="solid"/>
                      <a:round/>
                      <a:headEnd type="none" w="med" len="med"/>
                      <a:tailEnd type="none" w="med" len="med"/>
                    </a:lnR>
                    <a:lnT w="28575">
                      <a:solidFill>
                        <a:srgbClr val="FFFFFF"/>
                      </a:solidFill>
                      <a:prstDash val="solid"/>
                    </a:lnT>
                    <a:lnB w="28575" cap="flat" cmpd="sng" algn="ctr">
                      <a:solidFill>
                        <a:srgbClr val="FFFFFF"/>
                      </a:solidFill>
                      <a:prstDash val="solid"/>
                      <a:round/>
                      <a:headEnd type="none" w="med" len="med"/>
                      <a:tailEnd type="none" w="med" len="med"/>
                    </a:lnB>
                    <a:solidFill>
                      <a:srgbClr val="F2F2F2"/>
                    </a:solidFill>
                  </a:tcPr>
                </a:tc>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$ 2,400,000</a:t>
                      </a:r>
                    </a:p>
                  </a:txBody>
                  <a:tcPr horzOverflow="overflow">
                    <a:lnL w="76200" cap="flat" cmpd="sng" algn="ctr">
                      <a:solidFill>
                        <a:srgbClr val="FFFFFF"/>
                      </a:solidFill>
                      <a:prstDash val="solid"/>
                      <a:round/>
                      <a:headEnd type="none" w="med" len="med"/>
                      <a:tailEnd type="none" w="med" len="med"/>
                    </a:lnL>
                    <a:lnT w="28575">
                      <a:solidFill>
                        <a:srgbClr val="FFFFFF"/>
                      </a:solidFill>
                      <a:prstDash val="solid"/>
                    </a:lnT>
                    <a:lnB w="28575"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58532397"/>
                  </a:ext>
                </a:extLst>
              </a:tr>
              <a:tr h="387927">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$ 7,500</a:t>
                      </a:r>
                    </a:p>
                  </a:txBody>
                  <a:tcPr horzOverflow="overflow">
                    <a:lnR w="76200" cap="flat" cmpd="sng" algn="ctr">
                      <a:solidFill>
                        <a:srgbClr val="FFFFFF"/>
                      </a:solidFill>
                      <a:prstDash val="solid"/>
                      <a:round/>
                      <a:headEnd type="none" w="med" len="med"/>
                      <a:tailEnd type="none" w="med" len="med"/>
                    </a:lnR>
                    <a:lnT w="28575">
                      <a:solidFill>
                        <a:srgbClr val="FFFFFF"/>
                      </a:solidFill>
                      <a:prstDash val="solid"/>
                    </a:lnT>
                    <a:lnB w="28575" cap="flat" cmpd="sng" algn="ctr">
                      <a:solidFill>
                        <a:srgbClr val="FFFFFF"/>
                      </a:solidFill>
                      <a:prstDash val="solid"/>
                      <a:round/>
                      <a:headEnd type="none" w="med" len="med"/>
                      <a:tailEnd type="none" w="med" len="med"/>
                    </a:lnB>
                    <a:solidFill>
                      <a:srgbClr val="F2F2F2"/>
                    </a:solidFill>
                  </a:tcPr>
                </a:tc>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$ 1,800,000</a:t>
                      </a:r>
                    </a:p>
                  </a:txBody>
                  <a:tcPr horzOverflow="overflow">
                    <a:lnL w="76200" cap="flat" cmpd="sng" algn="ctr">
                      <a:solidFill>
                        <a:srgbClr val="FFFFFF"/>
                      </a:solidFill>
                      <a:prstDash val="solid"/>
                      <a:round/>
                      <a:headEnd type="none" w="med" len="med"/>
                      <a:tailEnd type="none" w="med" len="med"/>
                    </a:lnL>
                    <a:lnT w="28575">
                      <a:solidFill>
                        <a:srgbClr val="FFFFFF"/>
                      </a:solidFill>
                      <a:prstDash val="solid"/>
                    </a:lnT>
                    <a:lnB w="28575"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4148225431"/>
                  </a:ext>
                </a:extLst>
              </a:tr>
              <a:tr h="406400">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$ 5,000</a:t>
                      </a:r>
                    </a:p>
                  </a:txBody>
                  <a:tcPr horzOverflow="overflow">
                    <a:lnR w="76200" cap="flat" cmpd="sng" algn="ctr">
                      <a:solidFill>
                        <a:srgbClr val="FFFFFF"/>
                      </a:solidFill>
                      <a:prstDash val="solid"/>
                      <a:round/>
                      <a:headEnd type="none" w="med" len="med"/>
                      <a:tailEnd type="none" w="med" len="med"/>
                    </a:lnR>
                    <a:lnT w="28575">
                      <a:solidFill>
                        <a:srgbClr val="FFFFFF"/>
                      </a:solidFill>
                      <a:prstDash val="solid"/>
                    </a:lnT>
                    <a:lnB w="28575" cap="flat" cmpd="sng" algn="ctr">
                      <a:solidFill>
                        <a:srgbClr val="FFFFFF"/>
                      </a:solidFill>
                      <a:prstDash val="solid"/>
                      <a:round/>
                      <a:headEnd type="none" w="med" len="med"/>
                      <a:tailEnd type="none" w="med" len="med"/>
                    </a:lnB>
                    <a:solidFill>
                      <a:srgbClr val="F2F2F2"/>
                    </a:solidFill>
                  </a:tcPr>
                </a:tc>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$ 1,200,000</a:t>
                      </a:r>
                    </a:p>
                  </a:txBody>
                  <a:tcPr horzOverflow="overflow">
                    <a:lnL w="76200" cap="flat" cmpd="sng" algn="ctr">
                      <a:solidFill>
                        <a:srgbClr val="FFFFFF"/>
                      </a:solidFill>
                      <a:prstDash val="solid"/>
                      <a:round/>
                      <a:headEnd type="none" w="med" len="med"/>
                      <a:tailEnd type="none" w="med" len="med"/>
                    </a:lnL>
                    <a:lnT w="28575">
                      <a:solidFill>
                        <a:srgbClr val="FFFFFF"/>
                      </a:solidFill>
                      <a:prstDash val="solid"/>
                    </a:lnT>
                    <a:lnB w="28575"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830554135"/>
                  </a:ext>
                </a:extLst>
              </a:tr>
              <a:tr h="443346">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$ 3,000</a:t>
                      </a:r>
                    </a:p>
                  </a:txBody>
                  <a:tcPr horzOverflow="overflow">
                    <a:lnR w="76200" cap="flat" cmpd="sng" algn="ctr">
                      <a:solidFill>
                        <a:srgbClr val="FFFFFF"/>
                      </a:solidFill>
                      <a:prstDash val="solid"/>
                      <a:round/>
                      <a:headEnd type="none" w="med" len="med"/>
                      <a:tailEnd type="none" w="med" len="med"/>
                    </a:lnR>
                    <a:lnT w="28575">
                      <a:solidFill>
                        <a:srgbClr val="FFFFFF"/>
                      </a:solidFill>
                      <a:prstDash val="solid"/>
                    </a:lnT>
                    <a:lnB w="28575" cap="flat" cmpd="sng" algn="ctr">
                      <a:solidFill>
                        <a:srgbClr val="FFFFFF"/>
                      </a:solidFill>
                      <a:prstDash val="solid"/>
                      <a:round/>
                      <a:headEnd type="none" w="med" len="med"/>
                      <a:tailEnd type="none" w="med" len="med"/>
                    </a:lnB>
                    <a:solidFill>
                      <a:srgbClr val="F2F2F2"/>
                    </a:solidFill>
                  </a:tcPr>
                </a:tc>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$ 720,000</a:t>
                      </a:r>
                    </a:p>
                  </a:txBody>
                  <a:tcPr horzOverflow="overflow">
                    <a:lnL w="76200" cap="flat" cmpd="sng" algn="ctr">
                      <a:solidFill>
                        <a:srgbClr val="FFFFFF"/>
                      </a:solidFill>
                      <a:prstDash val="solid"/>
                      <a:round/>
                      <a:headEnd type="none" w="med" len="med"/>
                      <a:tailEnd type="none" w="med" len="med"/>
                    </a:lnL>
                    <a:lnT w="28575">
                      <a:solidFill>
                        <a:srgbClr val="FFFFFF"/>
                      </a:solidFill>
                      <a:prstDash val="solid"/>
                    </a:lnT>
                    <a:lnB w="28575"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592467835"/>
                  </a:ext>
                </a:extLst>
              </a:tr>
              <a:tr h="471054">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$ 1,000</a:t>
                      </a:r>
                    </a:p>
                  </a:txBody>
                  <a:tcPr horzOverflow="overflow">
                    <a:lnR w="76200" cap="flat" cmpd="sng" algn="ctr">
                      <a:solidFill>
                        <a:srgbClr val="FFFFFF"/>
                      </a:solidFill>
                      <a:prstDash val="solid"/>
                      <a:round/>
                      <a:headEnd type="none" w="med" len="med"/>
                      <a:tailEnd type="none" w="med" len="med"/>
                    </a:lnR>
                    <a:lnT w="28575">
                      <a:solidFill>
                        <a:srgbClr val="FFFFFF"/>
                      </a:solidFill>
                      <a:prstDash val="solid"/>
                    </a:lnT>
                    <a:lnB w="28575" cap="flat" cmpd="sng" algn="ctr">
                      <a:solidFill>
                        <a:srgbClr val="FFFFFF"/>
                      </a:solidFill>
                      <a:prstDash val="solid"/>
                      <a:round/>
                      <a:headEnd type="none" w="med" len="med"/>
                      <a:tailEnd type="none" w="med" len="med"/>
                    </a:lnB>
                    <a:solidFill>
                      <a:srgbClr val="F2F2F2"/>
                    </a:solidFill>
                  </a:tcPr>
                </a:tc>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$ 240,000</a:t>
                      </a:r>
                    </a:p>
                  </a:txBody>
                  <a:tcPr horzOverflow="overflow">
                    <a:lnL w="76200" cap="flat" cmpd="sng" algn="ctr">
                      <a:solidFill>
                        <a:srgbClr val="FFFFFF"/>
                      </a:solidFill>
                      <a:prstDash val="solid"/>
                      <a:round/>
                      <a:headEnd type="none" w="med" len="med"/>
                      <a:tailEnd type="none" w="med" len="med"/>
                    </a:lnL>
                    <a:lnT w="28575">
                      <a:solidFill>
                        <a:srgbClr val="FFFFFF"/>
                      </a:solidFill>
                      <a:prstDash val="solid"/>
                    </a:lnT>
                    <a:lnB w="28575"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349600662"/>
                  </a:ext>
                </a:extLst>
              </a:tr>
              <a:tr h="480291">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$ 500</a:t>
                      </a:r>
                    </a:p>
                  </a:txBody>
                  <a:tcPr horzOverflow="overflow">
                    <a:lnR w="76200" cap="flat" cmpd="sng" algn="ctr">
                      <a:solidFill>
                        <a:srgbClr val="FFFFFF"/>
                      </a:solidFill>
                      <a:prstDash val="solid"/>
                      <a:round/>
                      <a:headEnd type="none" w="med" len="med"/>
                      <a:tailEnd type="none" w="med" len="med"/>
                    </a:lnR>
                    <a:lnT w="28575">
                      <a:solidFill>
                        <a:srgbClr val="FFFFFF"/>
                      </a:solidFill>
                      <a:prstDash val="solid"/>
                    </a:lnT>
                    <a:lnB w="28575" cap="flat" cmpd="sng" algn="ctr">
                      <a:solidFill>
                        <a:srgbClr val="FFFFFF"/>
                      </a:solidFill>
                      <a:prstDash val="solid"/>
                      <a:round/>
                      <a:headEnd type="none" w="med" len="med"/>
                      <a:tailEnd type="none" w="med" len="med"/>
                    </a:lnB>
                    <a:solidFill>
                      <a:srgbClr val="F2F2F2"/>
                    </a:solidFill>
                  </a:tcPr>
                </a:tc>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$ 120,000</a:t>
                      </a:r>
                    </a:p>
                  </a:txBody>
                  <a:tcPr horzOverflow="overflow">
                    <a:lnL w="76200" cap="flat" cmpd="sng" algn="ctr">
                      <a:solidFill>
                        <a:srgbClr val="FFFFFF"/>
                      </a:solidFill>
                      <a:prstDash val="solid"/>
                      <a:round/>
                      <a:headEnd type="none" w="med" len="med"/>
                      <a:tailEnd type="none" w="med" len="med"/>
                    </a:lnL>
                    <a:lnT w="28575">
                      <a:solidFill>
                        <a:srgbClr val="FFFFFF"/>
                      </a:solidFill>
                      <a:prstDash val="solid"/>
                    </a:lnT>
                    <a:lnB w="28575"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477254646"/>
                  </a:ext>
                </a:extLst>
              </a:tr>
            </a:tbl>
          </a:graphicData>
        </a:graphic>
      </p:graphicFrame>
      <p:sp>
        <p:nvSpPr>
          <p:cNvPr id="26" name="Rectangle 25">
            <a:extLst>
              <a:ext uri="{FF2B5EF4-FFF2-40B4-BE49-F238E27FC236}">
                <a16:creationId xmlns:a16="http://schemas.microsoft.com/office/drawing/2014/main" id="{E2E18A2D-29F0-40E6-B7A8-ACCA9FC54045}"/>
              </a:ext>
            </a:extLst>
          </p:cNvPr>
          <p:cNvSpPr/>
          <p:nvPr/>
        </p:nvSpPr>
        <p:spPr>
          <a:xfrm>
            <a:off x="457319" y="501804"/>
            <a:ext cx="10685603" cy="1433322"/>
          </a:xfrm>
          <a:prstGeom prst="rect">
            <a:avLst/>
          </a:prstGeom>
          <a:solidFill>
            <a:srgbClr val="FFFFFF">
              <a:alpha val="90000"/>
            </a:srgbClr>
          </a:solidFill>
          <a:ln w="57150" cmpd="sng">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r>
              <a:rPr lang="en-US" altLang="en-US" sz="2000" dirty="0">
                <a:solidFill>
                  <a:schemeClr val="tx1"/>
                </a:solidFill>
              </a:rPr>
              <a:t>The below table illustrates how much money you may guarantee for your family, if unfortunate events strike.</a:t>
            </a:r>
          </a:p>
          <a:p>
            <a:endParaRPr lang="en-US" sz="2000" dirty="0">
              <a:solidFill>
                <a:schemeClr val="tx1"/>
              </a:solidFill>
              <a:latin typeface="Arial" panose="020B0604020202020204" pitchFamily="34" charset="0"/>
              <a:cs typeface="Arial" panose="020B0604020202020204" pitchFamily="34" charset="0"/>
            </a:endParaRPr>
          </a:p>
          <a:p>
            <a:r>
              <a:rPr lang="en-US" sz="2000" dirty="0">
                <a:solidFill>
                  <a:schemeClr val="tx1"/>
                </a:solidFill>
                <a:latin typeface="Arial" panose="020B0604020202020204" pitchFamily="34" charset="0"/>
                <a:cs typeface="Arial" panose="020B0604020202020204" pitchFamily="34" charset="0"/>
              </a:rPr>
              <a:t>Sample illustration: </a:t>
            </a:r>
          </a:p>
        </p:txBody>
      </p:sp>
    </p:spTree>
    <p:extLst>
      <p:ext uri="{BB962C8B-B14F-4D97-AF65-F5344CB8AC3E}">
        <p14:creationId xmlns:p14="http://schemas.microsoft.com/office/powerpoint/2010/main" val="179942204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1">
            <a:extLst>
              <a:ext uri="{FF2B5EF4-FFF2-40B4-BE49-F238E27FC236}">
                <a16:creationId xmlns:a16="http://schemas.microsoft.com/office/drawing/2014/main" id="{2091C9D2-AFEF-4267-9D1B-3E2810A2AAA0}"/>
              </a:ext>
            </a:extLst>
          </p:cNvPr>
          <p:cNvGraphicFramePr>
            <a:graphicFrameLocks noGrp="1"/>
          </p:cNvGraphicFramePr>
          <p:nvPr>
            <p:extLst>
              <p:ext uri="{D42A27DB-BD31-4B8C-83A1-F6EECF244321}">
                <p14:modId xmlns:p14="http://schemas.microsoft.com/office/powerpoint/2010/main" val="2926022945"/>
              </p:ext>
            </p:extLst>
          </p:nvPr>
        </p:nvGraphicFramePr>
        <p:xfrm>
          <a:off x="1106129" y="1958108"/>
          <a:ext cx="9542206" cy="4088355"/>
        </p:xfrm>
        <a:graphic>
          <a:graphicData uri="http://schemas.openxmlformats.org/drawingml/2006/table">
            <a:tbl>
              <a:tblPr/>
              <a:tblGrid>
                <a:gridCol w="4771103">
                  <a:extLst>
                    <a:ext uri="{9D8B030D-6E8A-4147-A177-3AD203B41FA5}">
                      <a16:colId xmlns:a16="http://schemas.microsoft.com/office/drawing/2014/main" val="3419785315"/>
                    </a:ext>
                  </a:extLst>
                </a:gridCol>
                <a:gridCol w="4771103">
                  <a:extLst>
                    <a:ext uri="{9D8B030D-6E8A-4147-A177-3AD203B41FA5}">
                      <a16:colId xmlns:a16="http://schemas.microsoft.com/office/drawing/2014/main" val="701321248"/>
                    </a:ext>
                  </a:extLst>
                </a:gridCol>
              </a:tblGrid>
              <a:tr h="1520123">
                <a:tc>
                  <a:txBody>
                    <a:bodyPr/>
                    <a:lstStyle/>
                    <a:p>
                      <a:pPr marL="0" lvl="0" indent="0" algn="ctr" defTabSz="914400" rtl="0" eaLnBrk="1" latinLnBrk="0" hangingPunct="1">
                        <a:spcBef>
                          <a:spcPts val="0"/>
                        </a:spcBef>
                        <a:buFont typeface="Arial" panose="020B0604020202020204" pitchFamily="34" charset="0"/>
                        <a:buNone/>
                      </a:pPr>
                      <a:r>
                        <a:rPr lang="en-US" sz="2000" b="1" kern="1200" dirty="0">
                          <a:solidFill>
                            <a:schemeClr val="bg1"/>
                          </a:solidFill>
                          <a:latin typeface="Arial" panose="020B0604020202020204" pitchFamily="34" charset="0"/>
                          <a:ea typeface="+mn-ea"/>
                          <a:cs typeface="Arial" panose="020B0604020202020204" pitchFamily="34" charset="0"/>
                        </a:rPr>
                        <a:t>Permanent Partial Disability (Dismemberment)</a:t>
                      </a:r>
                      <a:br>
                        <a:rPr lang="en-US" sz="2000" b="1" kern="1200" dirty="0">
                          <a:solidFill>
                            <a:schemeClr val="bg1"/>
                          </a:solidFill>
                          <a:latin typeface="Arial" panose="020B0604020202020204" pitchFamily="34" charset="0"/>
                          <a:ea typeface="+mn-ea"/>
                          <a:cs typeface="Arial" panose="020B0604020202020204" pitchFamily="34" charset="0"/>
                        </a:rPr>
                      </a:br>
                      <a:r>
                        <a:rPr lang="en-US" sz="2000" b="1" kern="1200" dirty="0">
                          <a:solidFill>
                            <a:schemeClr val="bg1"/>
                          </a:solidFill>
                          <a:latin typeface="Arial" panose="020B0604020202020204" pitchFamily="34" charset="0"/>
                          <a:ea typeface="+mn-ea"/>
                          <a:cs typeface="Arial" panose="020B0604020202020204" pitchFamily="34" charset="0"/>
                        </a:rPr>
                        <a:t> or Permanent Total Disability</a:t>
                      </a:r>
                    </a:p>
                  </a:txBody>
                  <a:tcPr marL="148736" marR="148736" marT="148736" marB="148736"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lvl="0" indent="0" algn="ctr" defTabSz="914400" rtl="0" eaLnBrk="1" fontAlgn="auto" latinLnBrk="0" hangingPunct="1">
                        <a:lnSpc>
                          <a:spcPct val="100000"/>
                        </a:lnSpc>
                        <a:spcBef>
                          <a:spcPts val="0"/>
                        </a:spcBef>
                        <a:spcAft>
                          <a:spcPts val="0"/>
                        </a:spcAft>
                        <a:buClr>
                          <a:prstClr val="black"/>
                        </a:buClr>
                        <a:buSzTx/>
                        <a:buFont typeface="Arial" panose="020B0604020202020204" pitchFamily="34" charset="0"/>
                        <a:buNone/>
                        <a:tabLst/>
                        <a:defRPr/>
                      </a:pPr>
                      <a:r>
                        <a:rPr lang="en-US" sz="2000" b="1" kern="1200" noProof="0" dirty="0">
                          <a:solidFill>
                            <a:schemeClr val="tx1"/>
                          </a:solidFill>
                          <a:latin typeface="Arial" panose="020B0604020202020204" pitchFamily="34" charset="0"/>
                          <a:ea typeface="+mn-ea"/>
                          <a:cs typeface="Arial" panose="020B0604020202020204" pitchFamily="34" charset="0"/>
                        </a:rPr>
                        <a:t>Accidental Loss of Life </a:t>
                      </a:r>
                    </a:p>
                  </a:txBody>
                  <a:tcPr marL="148736" marR="148736" marT="148736" marB="148736"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3395126962"/>
                  </a:ext>
                </a:extLst>
              </a:tr>
              <a:tr h="2258892">
                <a:tc>
                  <a:txBody>
                    <a:bodyPr/>
                    <a:lstStyle/>
                    <a:p>
                      <a:pPr marL="0" marR="0" lvl="0" indent="0" algn="l" defTabSz="914400" rtl="0" eaLnBrk="1" fontAlgn="auto" latinLnBrk="0" hangingPunct="1">
                        <a:lnSpc>
                          <a:spcPct val="100000"/>
                        </a:lnSpc>
                        <a:spcBef>
                          <a:spcPts val="600"/>
                        </a:spcBef>
                        <a:spcAft>
                          <a:spcPts val="0"/>
                        </a:spcAft>
                        <a:buClr>
                          <a:srgbClr val="0090DA"/>
                        </a:buClr>
                        <a:buSzTx/>
                        <a:buFont typeface="+mj-lt"/>
                        <a:buNone/>
                        <a:tabLst/>
                        <a:defRPr/>
                      </a:pPr>
                      <a:r>
                        <a:rPr lang="en-GB" altLang="en-US" sz="1600" b="0" u="none" dirty="0"/>
                        <a:t>In case of an injury that results in Total Disability whereby you are unable to engage in an occupation for which you are reasonably qualified or should you suffer from Loss of Sight / Speech / Hearing etc., MetLife will pay the selected monthly income or a portion of the monthly income (dismemberment) for the plan duration you select. </a:t>
                      </a:r>
                    </a:p>
                    <a:p>
                      <a:pPr marL="0" lvl="0" indent="0" algn="l" defTabSz="914400" rtl="0" eaLnBrk="1" latinLnBrk="0" hangingPunct="1">
                        <a:lnSpc>
                          <a:spcPct val="100000"/>
                        </a:lnSpc>
                        <a:spcBef>
                          <a:spcPts val="600"/>
                        </a:spcBef>
                        <a:spcAft>
                          <a:spcPts val="0"/>
                        </a:spcAft>
                        <a:buClr>
                          <a:srgbClr val="0090DA"/>
                        </a:buClr>
                        <a:buFont typeface="+mj-lt"/>
                        <a:buNone/>
                      </a:pPr>
                      <a:endParaRPr lang="en-US" sz="1600" b="0" kern="1200" baseline="0" dirty="0">
                        <a:solidFill>
                          <a:schemeClr val="tx1"/>
                        </a:solidFill>
                        <a:latin typeface="Arial" panose="020B0604020202020204" pitchFamily="34" charset="0"/>
                        <a:ea typeface="+mn-ea"/>
                        <a:cs typeface="Arial" panose="020B0604020202020204" pitchFamily="34" charset="0"/>
                      </a:endParaRPr>
                    </a:p>
                  </a:txBody>
                  <a:tcPr marL="148736" marR="148736" marT="148736" marB="14873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spcAft>
                          <a:spcPct val="20000"/>
                        </a:spcAft>
                        <a:buFontTx/>
                        <a:buNone/>
                      </a:pPr>
                      <a:r>
                        <a:rPr lang="en-GB" altLang="en-US" sz="1600" b="0" u="none" dirty="0"/>
                        <a:t>If an accident result in Loss of Life, this plan ensures that your family receives the selected monthly benefit for the plan duration you choose. </a:t>
                      </a:r>
                    </a:p>
                  </a:txBody>
                  <a:tcPr marL="148736" marR="148736" marT="148736" marB="14873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987238029"/>
                  </a:ext>
                </a:extLst>
              </a:tr>
            </a:tbl>
          </a:graphicData>
        </a:graphic>
      </p:graphicFrame>
      <p:pic>
        <p:nvPicPr>
          <p:cNvPr id="27" name="Picture 26" descr="A close up of a sign&#10;&#10;Description automatically generated">
            <a:extLst>
              <a:ext uri="{FF2B5EF4-FFF2-40B4-BE49-F238E27FC236}">
                <a16:creationId xmlns:a16="http://schemas.microsoft.com/office/drawing/2014/main" id="{A7C6B193-5B5C-4DC1-A0E0-9FCB4513AD18}"/>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080457" y="453923"/>
            <a:ext cx="1374648" cy="1374648"/>
          </a:xfrm>
          <a:prstGeom prst="rect">
            <a:avLst/>
          </a:prstGeom>
        </p:spPr>
      </p:pic>
      <p:pic>
        <p:nvPicPr>
          <p:cNvPr id="28" name="Picture 27" descr="A close up of a logo&#10;&#10;Description automatically generated">
            <a:extLst>
              <a:ext uri="{FF2B5EF4-FFF2-40B4-BE49-F238E27FC236}">
                <a16:creationId xmlns:a16="http://schemas.microsoft.com/office/drawing/2014/main" id="{70FDD09D-71C3-40CD-BCAF-55FC0B0573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90980" y="430047"/>
            <a:ext cx="1422400" cy="1422400"/>
          </a:xfrm>
          <a:prstGeom prst="rect">
            <a:avLst/>
          </a:prstGeom>
        </p:spPr>
      </p:pic>
    </p:spTree>
    <p:extLst>
      <p:ext uri="{BB962C8B-B14F-4D97-AF65-F5344CB8AC3E}">
        <p14:creationId xmlns:p14="http://schemas.microsoft.com/office/powerpoint/2010/main" val="48694336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Picture 32">
            <a:extLst>
              <a:ext uri="{FF2B5EF4-FFF2-40B4-BE49-F238E27FC236}">
                <a16:creationId xmlns:a16="http://schemas.microsoft.com/office/drawing/2014/main" id="{B71F8909-752C-4742-B738-8396139B630C}"/>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5400000">
            <a:off x="3018909" y="2762533"/>
            <a:ext cx="5591843" cy="1736908"/>
          </a:xfrm>
          <a:prstGeom prst="rect">
            <a:avLst/>
          </a:prstGeom>
        </p:spPr>
      </p:pic>
      <p:sp>
        <p:nvSpPr>
          <p:cNvPr id="34" name="Title 2">
            <a:extLst>
              <a:ext uri="{FF2B5EF4-FFF2-40B4-BE49-F238E27FC236}">
                <a16:creationId xmlns:a16="http://schemas.microsoft.com/office/drawing/2014/main" id="{DB787FF6-9F73-4809-A509-367CD47834D3}"/>
              </a:ext>
            </a:extLst>
          </p:cNvPr>
          <p:cNvSpPr>
            <a:spLocks noGrp="1"/>
          </p:cNvSpPr>
          <p:nvPr>
            <p:ph type="title"/>
          </p:nvPr>
        </p:nvSpPr>
        <p:spPr>
          <a:xfrm>
            <a:off x="457319" y="457200"/>
            <a:ext cx="9457359" cy="731610"/>
          </a:xfrm>
        </p:spPr>
        <p:txBody>
          <a:bodyPr/>
          <a:lstStyle/>
          <a:p>
            <a:r>
              <a:rPr lang="en-US" spc="-7" dirty="0">
                <a:solidFill>
                  <a:srgbClr val="0061A0"/>
                </a:solidFill>
                <a:latin typeface="Georgia"/>
                <a:ea typeface="+mj-ea"/>
              </a:rPr>
              <a:t>Details - Highlights</a:t>
            </a:r>
          </a:p>
        </p:txBody>
      </p:sp>
      <p:sp>
        <p:nvSpPr>
          <p:cNvPr id="35" name="Rectangle 34">
            <a:extLst>
              <a:ext uri="{FF2B5EF4-FFF2-40B4-BE49-F238E27FC236}">
                <a16:creationId xmlns:a16="http://schemas.microsoft.com/office/drawing/2014/main" id="{001DB6E6-7747-484C-AE29-5ED5936D99FA}"/>
              </a:ext>
            </a:extLst>
          </p:cNvPr>
          <p:cNvSpPr/>
          <p:nvPr/>
        </p:nvSpPr>
        <p:spPr>
          <a:xfrm>
            <a:off x="6686610" y="1150072"/>
            <a:ext cx="2873032" cy="364694"/>
          </a:xfrm>
          <a:prstGeom prst="rect">
            <a:avLst/>
          </a:prstGeom>
        </p:spPr>
        <p:txBody>
          <a:bodyPr wrap="square">
            <a:noAutofit/>
          </a:bodyPr>
          <a:lstStyle/>
          <a:p>
            <a:pPr>
              <a:defRPr/>
            </a:pPr>
            <a:r>
              <a:rPr lang="en-US" sz="1600" dirty="0">
                <a:solidFill>
                  <a:srgbClr val="000000"/>
                </a:solidFill>
                <a:latin typeface="Arial" panose="020B0604020202020204" pitchFamily="34" charset="0"/>
                <a:cs typeface="Arial" panose="020B0604020202020204" pitchFamily="34" charset="0"/>
              </a:rPr>
              <a:t>Currency: US Dollars</a:t>
            </a:r>
          </a:p>
          <a:p>
            <a:pPr defTabSz="914126">
              <a:defRPr/>
            </a:pPr>
            <a:endParaRPr lang="en-US" sz="1600" b="1" dirty="0">
              <a:solidFill>
                <a:srgbClr val="000000"/>
              </a:solidFill>
              <a:latin typeface="Arial" panose="020B0604020202020204" pitchFamily="34" charset="0"/>
              <a:cs typeface="Arial" panose="020B0604020202020204" pitchFamily="34" charset="0"/>
            </a:endParaRPr>
          </a:p>
        </p:txBody>
      </p:sp>
      <p:pic>
        <p:nvPicPr>
          <p:cNvPr id="37" name="Picture 36" descr="A picture containing screenshot&#10;&#10;Description automatically generated">
            <a:extLst>
              <a:ext uri="{FF2B5EF4-FFF2-40B4-BE49-F238E27FC236}">
                <a16:creationId xmlns:a16="http://schemas.microsoft.com/office/drawing/2014/main" id="{3A70616B-CE19-4A9D-87DA-4F5917C0FAE8}"/>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846328" y="1002288"/>
            <a:ext cx="602181" cy="602181"/>
          </a:xfrm>
          <a:prstGeom prst="rect">
            <a:avLst/>
          </a:prstGeom>
        </p:spPr>
      </p:pic>
      <p:sp>
        <p:nvSpPr>
          <p:cNvPr id="39" name="Rectangle 38">
            <a:extLst>
              <a:ext uri="{FF2B5EF4-FFF2-40B4-BE49-F238E27FC236}">
                <a16:creationId xmlns:a16="http://schemas.microsoft.com/office/drawing/2014/main" id="{BE6E53AD-061E-4582-AF40-60128C724B3E}"/>
              </a:ext>
            </a:extLst>
          </p:cNvPr>
          <p:cNvSpPr/>
          <p:nvPr/>
        </p:nvSpPr>
        <p:spPr>
          <a:xfrm>
            <a:off x="563412" y="1792967"/>
            <a:ext cx="4388391" cy="414522"/>
          </a:xfrm>
          <a:prstGeom prst="rect">
            <a:avLst/>
          </a:prstGeom>
        </p:spPr>
        <p:txBody>
          <a:bodyPr wrap="square">
            <a:noAutofit/>
          </a:bodyPr>
          <a:lstStyle/>
          <a:p>
            <a:pPr algn="r">
              <a:defRPr/>
            </a:pPr>
            <a:r>
              <a:rPr lang="en-US" sz="1600" dirty="0">
                <a:solidFill>
                  <a:srgbClr val="000000"/>
                </a:solidFill>
                <a:latin typeface="Arial" panose="020B0604020202020204" pitchFamily="34" charset="0"/>
                <a:cs typeface="Arial" panose="020B0604020202020204" pitchFamily="34" charset="0"/>
              </a:rPr>
              <a:t>Benefit payout periods - 10, 15 or 20 years.</a:t>
            </a:r>
          </a:p>
        </p:txBody>
      </p:sp>
      <p:pic>
        <p:nvPicPr>
          <p:cNvPr id="41" name="Picture 40" descr="A close up of a logo&#10;&#10;Description automatically generated">
            <a:extLst>
              <a:ext uri="{FF2B5EF4-FFF2-40B4-BE49-F238E27FC236}">
                <a16:creationId xmlns:a16="http://schemas.microsoft.com/office/drawing/2014/main" id="{BE109C31-831D-4DF8-A7C6-0B55DDF10D51}"/>
              </a:ext>
            </a:extLst>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5897194" y="2395077"/>
            <a:ext cx="497670" cy="497670"/>
          </a:xfrm>
          <a:prstGeom prst="rect">
            <a:avLst/>
          </a:prstGeom>
        </p:spPr>
      </p:pic>
      <p:sp>
        <p:nvSpPr>
          <p:cNvPr id="42" name="Rectangle 41">
            <a:extLst>
              <a:ext uri="{FF2B5EF4-FFF2-40B4-BE49-F238E27FC236}">
                <a16:creationId xmlns:a16="http://schemas.microsoft.com/office/drawing/2014/main" id="{EB88021D-C88E-4943-94FB-CEDC4B2D9681}"/>
              </a:ext>
            </a:extLst>
          </p:cNvPr>
          <p:cNvSpPr/>
          <p:nvPr/>
        </p:nvSpPr>
        <p:spPr>
          <a:xfrm>
            <a:off x="6686610" y="2461565"/>
            <a:ext cx="2873032" cy="364694"/>
          </a:xfrm>
          <a:prstGeom prst="rect">
            <a:avLst/>
          </a:prstGeom>
        </p:spPr>
        <p:txBody>
          <a:bodyPr wrap="square">
            <a:noAutofit/>
          </a:bodyPr>
          <a:lstStyle/>
          <a:p>
            <a:pPr>
              <a:defRPr/>
            </a:pPr>
            <a:r>
              <a:rPr lang="en-US" sz="1600" dirty="0">
                <a:solidFill>
                  <a:srgbClr val="000000"/>
                </a:solidFill>
                <a:latin typeface="Arial" panose="020B0604020202020204" pitchFamily="34" charset="0"/>
                <a:cs typeface="Arial" panose="020B0604020202020204" pitchFamily="34" charset="0"/>
              </a:rPr>
              <a:t>Issue Age : 18 - 66 years*  </a:t>
            </a:r>
            <a:endParaRPr lang="en-US" sz="1600" b="1" dirty="0">
              <a:solidFill>
                <a:srgbClr val="000000"/>
              </a:solidFill>
              <a:latin typeface="Arial" panose="020B0604020202020204" pitchFamily="34" charset="0"/>
              <a:cs typeface="Arial" panose="020B0604020202020204" pitchFamily="34" charset="0"/>
            </a:endParaRPr>
          </a:p>
        </p:txBody>
      </p:sp>
      <p:pic>
        <p:nvPicPr>
          <p:cNvPr id="44" name="Picture 43" descr="A picture containing shirt, drawing&#10;&#10;Description automatically generated">
            <a:extLst>
              <a:ext uri="{FF2B5EF4-FFF2-40B4-BE49-F238E27FC236}">
                <a16:creationId xmlns:a16="http://schemas.microsoft.com/office/drawing/2014/main" id="{BFDB6563-3795-41E7-B9C1-A6F1E8DD42B0}"/>
              </a:ext>
            </a:extLst>
          </p:cNvPr>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5209942" y="2969522"/>
            <a:ext cx="602181" cy="602181"/>
          </a:xfrm>
          <a:prstGeom prst="rect">
            <a:avLst/>
          </a:prstGeom>
        </p:spPr>
      </p:pic>
      <p:sp>
        <p:nvSpPr>
          <p:cNvPr id="45" name="Rectangle 44">
            <a:extLst>
              <a:ext uri="{FF2B5EF4-FFF2-40B4-BE49-F238E27FC236}">
                <a16:creationId xmlns:a16="http://schemas.microsoft.com/office/drawing/2014/main" id="{5998276F-EE7E-4345-8052-12B404157B36}"/>
              </a:ext>
            </a:extLst>
          </p:cNvPr>
          <p:cNvSpPr/>
          <p:nvPr/>
        </p:nvSpPr>
        <p:spPr>
          <a:xfrm>
            <a:off x="557985" y="3082023"/>
            <a:ext cx="4388391" cy="414522"/>
          </a:xfrm>
          <a:prstGeom prst="rect">
            <a:avLst/>
          </a:prstGeom>
        </p:spPr>
        <p:txBody>
          <a:bodyPr wrap="square">
            <a:noAutofit/>
          </a:bodyPr>
          <a:lstStyle/>
          <a:p>
            <a:pPr algn="r">
              <a:defRPr/>
            </a:pPr>
            <a:r>
              <a:rPr lang="en-US" sz="1600" dirty="0">
                <a:solidFill>
                  <a:srgbClr val="000000"/>
                </a:solidFill>
                <a:latin typeface="Arial" panose="020B0604020202020204" pitchFamily="34" charset="0"/>
                <a:cs typeface="Arial" panose="020B0604020202020204" pitchFamily="34" charset="0"/>
              </a:rPr>
              <a:t>Expiry Age : 75 years</a:t>
            </a:r>
          </a:p>
          <a:p>
            <a:pPr algn="r">
              <a:defRPr/>
            </a:pPr>
            <a:endParaRPr lang="en-US" sz="1600" dirty="0">
              <a:solidFill>
                <a:srgbClr val="000000"/>
              </a:solidFill>
              <a:latin typeface="Arial" panose="020B0604020202020204" pitchFamily="34" charset="0"/>
              <a:cs typeface="Arial" panose="020B0604020202020204" pitchFamily="34" charset="0"/>
            </a:endParaRPr>
          </a:p>
          <a:p>
            <a:pPr algn="r">
              <a:defRPr/>
            </a:pPr>
            <a:r>
              <a:rPr lang="en-US" sz="1600" dirty="0">
                <a:solidFill>
                  <a:srgbClr val="000000"/>
                </a:solidFill>
                <a:latin typeface="Arial" panose="020B0604020202020204" pitchFamily="34" charset="0"/>
                <a:cs typeface="Arial" panose="020B0604020202020204" pitchFamily="34" charset="0"/>
              </a:rPr>
              <a:t>Expiry Age for Single Premium : 70 Years </a:t>
            </a:r>
          </a:p>
        </p:txBody>
      </p:sp>
      <p:pic>
        <p:nvPicPr>
          <p:cNvPr id="47" name="Picture 46" descr="A close up of a logo&#10;&#10;Description automatically generated">
            <a:extLst>
              <a:ext uri="{FF2B5EF4-FFF2-40B4-BE49-F238E27FC236}">
                <a16:creationId xmlns:a16="http://schemas.microsoft.com/office/drawing/2014/main" id="{7B53A488-9DC6-4A52-A743-553ADE4B47E9}"/>
              </a:ext>
            </a:extLst>
          </p:cNvPr>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5902581" y="3697396"/>
            <a:ext cx="497670" cy="497670"/>
          </a:xfrm>
          <a:prstGeom prst="rect">
            <a:avLst/>
          </a:prstGeom>
        </p:spPr>
      </p:pic>
      <p:sp>
        <p:nvSpPr>
          <p:cNvPr id="48" name="Rectangle 47">
            <a:extLst>
              <a:ext uri="{FF2B5EF4-FFF2-40B4-BE49-F238E27FC236}">
                <a16:creationId xmlns:a16="http://schemas.microsoft.com/office/drawing/2014/main" id="{1DF583A3-62EC-4E82-944C-8449DE1BA84F}"/>
              </a:ext>
            </a:extLst>
          </p:cNvPr>
          <p:cNvSpPr/>
          <p:nvPr/>
        </p:nvSpPr>
        <p:spPr>
          <a:xfrm>
            <a:off x="6686609" y="3394366"/>
            <a:ext cx="4997391" cy="1122215"/>
          </a:xfrm>
          <a:prstGeom prst="rect">
            <a:avLst/>
          </a:prstGeom>
        </p:spPr>
        <p:txBody>
          <a:bodyPr wrap="square">
            <a:noAutofit/>
          </a:bodyPr>
          <a:lstStyle/>
          <a:p>
            <a:pPr>
              <a:defRPr/>
            </a:pPr>
            <a:r>
              <a:rPr lang="en-US" sz="1600" dirty="0">
                <a:solidFill>
                  <a:srgbClr val="000000"/>
                </a:solidFill>
                <a:latin typeface="Arial" panose="020B0604020202020204" pitchFamily="34" charset="0"/>
                <a:cs typeface="Arial" panose="020B0604020202020204" pitchFamily="34" charset="0"/>
              </a:rPr>
              <a:t>Eligibility: Monthly benefit to be selected as per the monthly income of the applicant. Coverage can be offered for the same amount of the Monthly Income of the applicant.</a:t>
            </a:r>
          </a:p>
        </p:txBody>
      </p:sp>
      <p:pic>
        <p:nvPicPr>
          <p:cNvPr id="50" name="Picture 49" descr="A picture containing drawing&#10;&#10;Description automatically generated">
            <a:extLst>
              <a:ext uri="{FF2B5EF4-FFF2-40B4-BE49-F238E27FC236}">
                <a16:creationId xmlns:a16="http://schemas.microsoft.com/office/drawing/2014/main" id="{2E183CBE-357C-4530-86BD-92F9CD1BA487}"/>
              </a:ext>
            </a:extLst>
          </p:cNvPr>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5234825" y="1751392"/>
            <a:ext cx="497670" cy="497670"/>
          </a:xfrm>
          <a:prstGeom prst="rect">
            <a:avLst/>
          </a:prstGeom>
        </p:spPr>
      </p:pic>
      <p:pic>
        <p:nvPicPr>
          <p:cNvPr id="57" name="Picture 56" descr="A close up of a logo&#10;&#10;Description automatically generated">
            <a:extLst>
              <a:ext uri="{FF2B5EF4-FFF2-40B4-BE49-F238E27FC236}">
                <a16:creationId xmlns:a16="http://schemas.microsoft.com/office/drawing/2014/main" id="{700C7F12-E788-44E5-8C2E-DA1DC297A0D8}"/>
              </a:ext>
            </a:extLst>
          </p:cNvPr>
          <p:cNvPicPr>
            <a:picLocks noChangeAspect="1"/>
          </p:cNvPicPr>
          <p:nvPr/>
        </p:nvPicPr>
        <p:blipFill>
          <a:blip r:embed="rId9" cstate="email">
            <a:extLst>
              <a:ext uri="{28A0092B-C50C-407E-A947-70E740481C1C}">
                <a14:useLocalDpi xmlns:a14="http://schemas.microsoft.com/office/drawing/2010/main" val="0"/>
              </a:ext>
            </a:extLst>
          </a:blip>
          <a:stretch>
            <a:fillRect/>
          </a:stretch>
        </p:blipFill>
        <p:spPr>
          <a:xfrm>
            <a:off x="5812774" y="4873025"/>
            <a:ext cx="662399" cy="662399"/>
          </a:xfrm>
          <a:prstGeom prst="rect">
            <a:avLst/>
          </a:prstGeom>
        </p:spPr>
      </p:pic>
      <p:pic>
        <p:nvPicPr>
          <p:cNvPr id="59" name="Picture 58" descr="A close up of a logo&#10;&#10;Description automatically generated">
            <a:extLst>
              <a:ext uri="{FF2B5EF4-FFF2-40B4-BE49-F238E27FC236}">
                <a16:creationId xmlns:a16="http://schemas.microsoft.com/office/drawing/2014/main" id="{375AD7E4-C4D6-492E-B8C7-185C153E6326}"/>
              </a:ext>
            </a:extLst>
          </p:cNvPr>
          <p:cNvPicPr>
            <a:picLocks noChangeAspect="1"/>
          </p:cNvPicPr>
          <p:nvPr/>
        </p:nvPicPr>
        <p:blipFill>
          <a:blip r:embed="rId10" cstate="email">
            <a:extLst>
              <a:ext uri="{28A0092B-C50C-407E-A947-70E740481C1C}">
                <a14:useLocalDpi xmlns:a14="http://schemas.microsoft.com/office/drawing/2010/main" val="0"/>
              </a:ext>
            </a:extLst>
          </a:blip>
          <a:stretch>
            <a:fillRect/>
          </a:stretch>
        </p:blipFill>
        <p:spPr>
          <a:xfrm>
            <a:off x="5144286" y="4298194"/>
            <a:ext cx="662399" cy="662399"/>
          </a:xfrm>
          <a:prstGeom prst="rect">
            <a:avLst/>
          </a:prstGeom>
        </p:spPr>
      </p:pic>
      <p:sp>
        <p:nvSpPr>
          <p:cNvPr id="60" name="Rectangle 59">
            <a:extLst>
              <a:ext uri="{FF2B5EF4-FFF2-40B4-BE49-F238E27FC236}">
                <a16:creationId xmlns:a16="http://schemas.microsoft.com/office/drawing/2014/main" id="{4BC12624-1574-47C6-B482-E13342541094}"/>
              </a:ext>
            </a:extLst>
          </p:cNvPr>
          <p:cNvSpPr/>
          <p:nvPr/>
        </p:nvSpPr>
        <p:spPr>
          <a:xfrm>
            <a:off x="551896" y="4408964"/>
            <a:ext cx="4388391" cy="414522"/>
          </a:xfrm>
          <a:prstGeom prst="rect">
            <a:avLst/>
          </a:prstGeom>
        </p:spPr>
        <p:txBody>
          <a:bodyPr wrap="square">
            <a:noAutofit/>
          </a:bodyPr>
          <a:lstStyle/>
          <a:p>
            <a:pPr algn="r">
              <a:defRPr/>
            </a:pPr>
            <a:r>
              <a:rPr lang="en-US" sz="1600" dirty="0">
                <a:solidFill>
                  <a:srgbClr val="000000"/>
                </a:solidFill>
                <a:latin typeface="Arial" panose="020B0604020202020204" pitchFamily="34" charset="0"/>
                <a:cs typeface="Arial" panose="020B0604020202020204" pitchFamily="34" charset="0"/>
              </a:rPr>
              <a:t>Minimum Benefit: $ 500 Monthly </a:t>
            </a:r>
          </a:p>
        </p:txBody>
      </p:sp>
      <p:sp>
        <p:nvSpPr>
          <p:cNvPr id="61" name="Rectangle 60">
            <a:extLst>
              <a:ext uri="{FF2B5EF4-FFF2-40B4-BE49-F238E27FC236}">
                <a16:creationId xmlns:a16="http://schemas.microsoft.com/office/drawing/2014/main" id="{4A92D5BC-7E08-424C-B6C4-D50C944FECC6}"/>
              </a:ext>
            </a:extLst>
          </p:cNvPr>
          <p:cNvSpPr/>
          <p:nvPr/>
        </p:nvSpPr>
        <p:spPr>
          <a:xfrm>
            <a:off x="6686609" y="5087337"/>
            <a:ext cx="4627938" cy="364694"/>
          </a:xfrm>
          <a:prstGeom prst="rect">
            <a:avLst/>
          </a:prstGeom>
        </p:spPr>
        <p:txBody>
          <a:bodyPr wrap="square">
            <a:noAutofit/>
          </a:bodyPr>
          <a:lstStyle/>
          <a:p>
            <a:pPr>
              <a:defRPr/>
            </a:pPr>
            <a:r>
              <a:rPr lang="en-US" sz="1600" dirty="0">
                <a:solidFill>
                  <a:srgbClr val="000000"/>
                </a:solidFill>
                <a:latin typeface="Arial" panose="020B0604020202020204" pitchFamily="34" charset="0"/>
                <a:cs typeface="Arial" panose="020B0604020202020204" pitchFamily="34" charset="0"/>
              </a:rPr>
              <a:t>Maximum Benefit: $ 15,000 Monthly,   </a:t>
            </a:r>
          </a:p>
          <a:p>
            <a:pPr>
              <a:defRPr/>
            </a:pPr>
            <a:r>
              <a:rPr lang="en-US" sz="1600" dirty="0">
                <a:solidFill>
                  <a:srgbClr val="000000"/>
                </a:solidFill>
                <a:latin typeface="Arial" panose="020B0604020202020204" pitchFamily="34" charset="0"/>
                <a:cs typeface="Arial" panose="020B0604020202020204" pitchFamily="34" charset="0"/>
              </a:rPr>
              <a:t>Not to exceed applicant’s monthly income</a:t>
            </a:r>
            <a:endParaRPr lang="en-US" sz="1600" b="1" dirty="0">
              <a:solidFill>
                <a:srgbClr val="000000"/>
              </a:solidFill>
              <a:latin typeface="Arial" panose="020B0604020202020204" pitchFamily="34" charset="0"/>
              <a:cs typeface="Arial" panose="020B0604020202020204" pitchFamily="34" charset="0"/>
            </a:endParaRPr>
          </a:p>
        </p:txBody>
      </p:sp>
      <p:pic>
        <p:nvPicPr>
          <p:cNvPr id="63" name="Picture 62" descr="A close up of a logo&#10;&#10;Description automatically generated">
            <a:extLst>
              <a:ext uri="{FF2B5EF4-FFF2-40B4-BE49-F238E27FC236}">
                <a16:creationId xmlns:a16="http://schemas.microsoft.com/office/drawing/2014/main" id="{8C9A4F99-BCB8-44D7-9125-E09D7C0FED5D}"/>
              </a:ext>
            </a:extLst>
          </p:cNvPr>
          <p:cNvPicPr>
            <a:picLocks noChangeAspect="1"/>
          </p:cNvPicPr>
          <p:nvPr/>
        </p:nvPicPr>
        <p:blipFill>
          <a:blip r:embed="rId11" cstate="email">
            <a:extLst>
              <a:ext uri="{28A0092B-C50C-407E-A947-70E740481C1C}">
                <a14:useLocalDpi xmlns:a14="http://schemas.microsoft.com/office/drawing/2010/main" val="0"/>
              </a:ext>
            </a:extLst>
          </a:blip>
          <a:stretch>
            <a:fillRect/>
          </a:stretch>
        </p:blipFill>
        <p:spPr>
          <a:xfrm>
            <a:off x="5213410" y="5529274"/>
            <a:ext cx="662399" cy="662399"/>
          </a:xfrm>
          <a:prstGeom prst="rect">
            <a:avLst/>
          </a:prstGeom>
        </p:spPr>
      </p:pic>
      <p:sp>
        <p:nvSpPr>
          <p:cNvPr id="64" name="Rectangle 63">
            <a:extLst>
              <a:ext uri="{FF2B5EF4-FFF2-40B4-BE49-F238E27FC236}">
                <a16:creationId xmlns:a16="http://schemas.microsoft.com/office/drawing/2014/main" id="{35C062DA-D0A5-4E9B-88FB-A2C440F1F8FA}"/>
              </a:ext>
            </a:extLst>
          </p:cNvPr>
          <p:cNvSpPr/>
          <p:nvPr/>
        </p:nvSpPr>
        <p:spPr>
          <a:xfrm>
            <a:off x="175491" y="5643545"/>
            <a:ext cx="4745046" cy="544822"/>
          </a:xfrm>
          <a:prstGeom prst="rect">
            <a:avLst/>
          </a:prstGeom>
        </p:spPr>
        <p:txBody>
          <a:bodyPr wrap="square">
            <a:noAutofit/>
          </a:bodyPr>
          <a:lstStyle/>
          <a:p>
            <a:pPr algn="r">
              <a:defRPr/>
            </a:pPr>
            <a:r>
              <a:rPr lang="en-US" altLang="en-US" sz="1600" dirty="0"/>
              <a:t>Mode of Payment : Annual / Semi-Annual / Single Premium</a:t>
            </a:r>
            <a:endParaRPr lang="en-US" sz="16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608309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 12">
            <a:extLst>
              <a:ext uri="{FF2B5EF4-FFF2-40B4-BE49-F238E27FC236}">
                <a16:creationId xmlns:a16="http://schemas.microsoft.com/office/drawing/2014/main" id="{DEE209FD-071A-4343-9F75-AF37C63DEFEB}"/>
              </a:ext>
            </a:extLst>
          </p:cNvPr>
          <p:cNvGraphicFramePr>
            <a:graphicFrameLocks noGrp="1"/>
          </p:cNvGraphicFramePr>
          <p:nvPr>
            <p:extLst>
              <p:ext uri="{D42A27DB-BD31-4B8C-83A1-F6EECF244321}">
                <p14:modId xmlns:p14="http://schemas.microsoft.com/office/powerpoint/2010/main" val="1279895581"/>
              </p:ext>
            </p:extLst>
          </p:nvPr>
        </p:nvGraphicFramePr>
        <p:xfrm>
          <a:off x="5760643" y="1530409"/>
          <a:ext cx="5563139" cy="4036107"/>
        </p:xfrm>
        <a:graphic>
          <a:graphicData uri="http://schemas.openxmlformats.org/drawingml/2006/table">
            <a:tbl>
              <a:tblPr firstRow="1" bandRow="1">
                <a:tableStyleId>{2D5ABB26-0587-4C30-8999-92F81FD0307C}</a:tableStyleId>
              </a:tblPr>
              <a:tblGrid>
                <a:gridCol w="2703336">
                  <a:extLst>
                    <a:ext uri="{9D8B030D-6E8A-4147-A177-3AD203B41FA5}">
                      <a16:colId xmlns:a16="http://schemas.microsoft.com/office/drawing/2014/main" val="3640122789"/>
                    </a:ext>
                  </a:extLst>
                </a:gridCol>
                <a:gridCol w="2859803">
                  <a:extLst>
                    <a:ext uri="{9D8B030D-6E8A-4147-A177-3AD203B41FA5}">
                      <a16:colId xmlns:a16="http://schemas.microsoft.com/office/drawing/2014/main" val="719371719"/>
                    </a:ext>
                  </a:extLst>
                </a:gridCol>
              </a:tblGrid>
              <a:tr h="361158">
                <a:tc>
                  <a:txBody>
                    <a:bodyPr/>
                    <a:lstStyle/>
                    <a:p>
                      <a:pPr marR="51435" algn="ctr">
                        <a:lnSpc>
                          <a:spcPct val="100000"/>
                        </a:lnSpc>
                        <a:spcBef>
                          <a:spcPts val="5"/>
                        </a:spcBef>
                      </a:pPr>
                      <a:r>
                        <a:rPr lang="en-GB" sz="2000" b="1" dirty="0">
                          <a:solidFill>
                            <a:schemeClr val="bg1"/>
                          </a:solidFill>
                          <a:latin typeface="+mn-lt"/>
                          <a:cs typeface="Arial"/>
                        </a:rPr>
                        <a:t>Monthly Income</a:t>
                      </a:r>
                    </a:p>
                  </a:txBody>
                  <a:tcPr marL="0" marR="0" marT="5079" marB="0" anchor="ctr">
                    <a:lnR w="76200">
                      <a:solidFill>
                        <a:srgbClr val="FFFFFF"/>
                      </a:solidFill>
                      <a:prstDash val="solid"/>
                    </a:lnR>
                    <a:lnB w="38100" cap="flat" cmpd="sng" algn="ctr">
                      <a:solidFill>
                        <a:srgbClr val="FFFFFF"/>
                      </a:solidFill>
                      <a:prstDash val="solid"/>
                      <a:round/>
                      <a:headEnd type="none" w="med" len="med"/>
                      <a:tailEnd type="none" w="med" len="med"/>
                    </a:lnB>
                    <a:solidFill>
                      <a:srgbClr val="0090DA"/>
                    </a:solidFill>
                  </a:tcPr>
                </a:tc>
                <a:tc>
                  <a:txBody>
                    <a:bodyPr/>
                    <a:lstStyle/>
                    <a:p>
                      <a:pPr marL="282575" marR="521334" indent="0" algn="ctr">
                        <a:lnSpc>
                          <a:spcPct val="100000"/>
                        </a:lnSpc>
                        <a:buFont typeface="Arial" panose="020B0604020202020204" pitchFamily="34" charset="0"/>
                        <a:buNone/>
                      </a:pPr>
                      <a:r>
                        <a:rPr lang="en-GB" sz="2000" b="1" kern="1200" dirty="0">
                          <a:solidFill>
                            <a:schemeClr val="bg1"/>
                          </a:solidFill>
                          <a:latin typeface="+mn-lt"/>
                          <a:ea typeface="+mn-ea"/>
                          <a:cs typeface="Arial"/>
                        </a:rPr>
                        <a:t>Annual Premium</a:t>
                      </a:r>
                    </a:p>
                  </a:txBody>
                  <a:tcPr marL="0" marR="0" marT="1693" marB="0" anchor="ctr">
                    <a:lnL w="76200">
                      <a:solidFill>
                        <a:srgbClr val="FFFFFF"/>
                      </a:solidFill>
                      <a:prstDash val="solid"/>
                    </a:lnL>
                    <a:lnB w="38100" cap="flat" cmpd="sng" algn="ctr">
                      <a:solidFill>
                        <a:srgbClr val="FFFFFF"/>
                      </a:solidFill>
                      <a:prstDash val="solid"/>
                      <a:round/>
                      <a:headEnd type="none" w="med" len="med"/>
                      <a:tailEnd type="none" w="med" len="med"/>
                    </a:lnB>
                    <a:solidFill>
                      <a:srgbClr val="0090DA"/>
                    </a:solidFill>
                  </a:tcPr>
                </a:tc>
                <a:extLst>
                  <a:ext uri="{0D108BD9-81ED-4DB2-BD59-A6C34878D82A}">
                    <a16:rowId xmlns:a16="http://schemas.microsoft.com/office/drawing/2014/main" val="2821750267"/>
                  </a:ext>
                </a:extLst>
              </a:tr>
              <a:tr h="349859">
                <a:tc>
                  <a:txBody>
                    <a:bodyPr/>
                    <a:lstStyle>
                      <a:lvl1pPr>
                        <a:lnSpc>
                          <a:spcPct val="110000"/>
                        </a:lnSpc>
                        <a:spcBef>
                          <a:spcPct val="50000"/>
                        </a:spcBef>
                        <a:defRPr sz="2000">
                          <a:solidFill>
                            <a:srgbClr val="333333"/>
                          </a:solidFill>
                          <a:latin typeface="Arial" panose="020B0604020202020204" pitchFamily="34" charset="0"/>
                        </a:defRPr>
                      </a:lvl1pPr>
                      <a:lvl2pPr>
                        <a:lnSpc>
                          <a:spcPct val="110000"/>
                        </a:lnSpc>
                        <a:spcBef>
                          <a:spcPct val="25000"/>
                        </a:spcBef>
                        <a:defRPr sz="2000">
                          <a:solidFill>
                            <a:srgbClr val="333333"/>
                          </a:solidFill>
                          <a:latin typeface="Arial" panose="020B0604020202020204" pitchFamily="34" charset="0"/>
                        </a:defRPr>
                      </a:lvl2pPr>
                      <a:lvl3pPr>
                        <a:lnSpc>
                          <a:spcPct val="110000"/>
                        </a:lnSpc>
                        <a:spcBef>
                          <a:spcPct val="20000"/>
                        </a:spcBef>
                        <a:defRPr sz="2000">
                          <a:solidFill>
                            <a:srgbClr val="333333"/>
                          </a:solidFill>
                          <a:latin typeface="Arial" panose="020B0604020202020204" pitchFamily="34" charset="0"/>
                        </a:defRPr>
                      </a:lvl3pPr>
                      <a:lvl4pPr>
                        <a:lnSpc>
                          <a:spcPct val="110000"/>
                        </a:lnSpc>
                        <a:spcBef>
                          <a:spcPct val="20000"/>
                        </a:spcBef>
                        <a:defRPr>
                          <a:solidFill>
                            <a:srgbClr val="333333"/>
                          </a:solidFill>
                          <a:latin typeface="Arial" panose="020B0604020202020204" pitchFamily="34" charset="0"/>
                        </a:defRPr>
                      </a:lvl4pPr>
                      <a:lvl5pPr>
                        <a:lnSpc>
                          <a:spcPct val="110000"/>
                        </a:lnSpc>
                        <a:spcBef>
                          <a:spcPct val="20000"/>
                        </a:spcBef>
                        <a:defRPr>
                          <a:solidFill>
                            <a:srgbClr val="333333"/>
                          </a:solidFill>
                          <a:latin typeface="Arial" panose="020B0604020202020204" pitchFamily="34" charset="0"/>
                        </a:defRPr>
                      </a:lvl5pPr>
                      <a:lvl6pPr eaLnBrk="0" fontAlgn="base" hangingPunct="0">
                        <a:lnSpc>
                          <a:spcPct val="110000"/>
                        </a:lnSpc>
                        <a:spcBef>
                          <a:spcPct val="20000"/>
                        </a:spcBef>
                        <a:spcAft>
                          <a:spcPct val="0"/>
                        </a:spcAft>
                        <a:defRPr>
                          <a:solidFill>
                            <a:srgbClr val="333333"/>
                          </a:solidFill>
                          <a:latin typeface="Arial" panose="020B0604020202020204" pitchFamily="34" charset="0"/>
                        </a:defRPr>
                      </a:lvl6pPr>
                      <a:lvl7pPr eaLnBrk="0" fontAlgn="base" hangingPunct="0">
                        <a:lnSpc>
                          <a:spcPct val="110000"/>
                        </a:lnSpc>
                        <a:spcBef>
                          <a:spcPct val="20000"/>
                        </a:spcBef>
                        <a:spcAft>
                          <a:spcPct val="0"/>
                        </a:spcAft>
                        <a:defRPr>
                          <a:solidFill>
                            <a:srgbClr val="333333"/>
                          </a:solidFill>
                          <a:latin typeface="Arial" panose="020B0604020202020204" pitchFamily="34" charset="0"/>
                        </a:defRPr>
                      </a:lvl7pPr>
                      <a:lvl8pPr eaLnBrk="0" fontAlgn="base" hangingPunct="0">
                        <a:lnSpc>
                          <a:spcPct val="110000"/>
                        </a:lnSpc>
                        <a:spcBef>
                          <a:spcPct val="20000"/>
                        </a:spcBef>
                        <a:spcAft>
                          <a:spcPct val="0"/>
                        </a:spcAft>
                        <a:defRPr>
                          <a:solidFill>
                            <a:srgbClr val="333333"/>
                          </a:solidFill>
                          <a:latin typeface="Arial" panose="020B0604020202020204" pitchFamily="34" charset="0"/>
                        </a:defRPr>
                      </a:lvl8pPr>
                      <a:lvl9pPr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US $ 1,500</a:t>
                      </a:r>
                    </a:p>
                  </a:txBody>
                  <a:tcPr marL="75570" marR="75570" horzOverflow="overflow">
                    <a:lnR w="762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F2F2F2"/>
                    </a:solidFill>
                  </a:tcPr>
                </a:tc>
                <a:tc>
                  <a:txBody>
                    <a:bodyPr/>
                    <a:lstStyle>
                      <a:lvl1pPr>
                        <a:lnSpc>
                          <a:spcPct val="110000"/>
                        </a:lnSpc>
                        <a:spcBef>
                          <a:spcPct val="50000"/>
                        </a:spcBef>
                        <a:defRPr sz="2000">
                          <a:solidFill>
                            <a:srgbClr val="333333"/>
                          </a:solidFill>
                          <a:latin typeface="Arial" panose="020B0604020202020204" pitchFamily="34" charset="0"/>
                        </a:defRPr>
                      </a:lvl1pPr>
                      <a:lvl2pPr>
                        <a:lnSpc>
                          <a:spcPct val="110000"/>
                        </a:lnSpc>
                        <a:spcBef>
                          <a:spcPct val="25000"/>
                        </a:spcBef>
                        <a:defRPr sz="2000">
                          <a:solidFill>
                            <a:srgbClr val="333333"/>
                          </a:solidFill>
                          <a:latin typeface="Arial" panose="020B0604020202020204" pitchFamily="34" charset="0"/>
                        </a:defRPr>
                      </a:lvl2pPr>
                      <a:lvl3pPr>
                        <a:lnSpc>
                          <a:spcPct val="110000"/>
                        </a:lnSpc>
                        <a:spcBef>
                          <a:spcPct val="20000"/>
                        </a:spcBef>
                        <a:defRPr sz="2000">
                          <a:solidFill>
                            <a:srgbClr val="333333"/>
                          </a:solidFill>
                          <a:latin typeface="Arial" panose="020B0604020202020204" pitchFamily="34" charset="0"/>
                        </a:defRPr>
                      </a:lvl3pPr>
                      <a:lvl4pPr>
                        <a:lnSpc>
                          <a:spcPct val="110000"/>
                        </a:lnSpc>
                        <a:spcBef>
                          <a:spcPct val="20000"/>
                        </a:spcBef>
                        <a:defRPr>
                          <a:solidFill>
                            <a:srgbClr val="333333"/>
                          </a:solidFill>
                          <a:latin typeface="Arial" panose="020B0604020202020204" pitchFamily="34" charset="0"/>
                        </a:defRPr>
                      </a:lvl4pPr>
                      <a:lvl5pPr>
                        <a:lnSpc>
                          <a:spcPct val="110000"/>
                        </a:lnSpc>
                        <a:spcBef>
                          <a:spcPct val="20000"/>
                        </a:spcBef>
                        <a:defRPr>
                          <a:solidFill>
                            <a:srgbClr val="333333"/>
                          </a:solidFill>
                          <a:latin typeface="Arial" panose="020B0604020202020204" pitchFamily="34" charset="0"/>
                        </a:defRPr>
                      </a:lvl5pPr>
                      <a:lvl6pPr eaLnBrk="0" fontAlgn="base" hangingPunct="0">
                        <a:lnSpc>
                          <a:spcPct val="110000"/>
                        </a:lnSpc>
                        <a:spcBef>
                          <a:spcPct val="20000"/>
                        </a:spcBef>
                        <a:spcAft>
                          <a:spcPct val="0"/>
                        </a:spcAft>
                        <a:defRPr>
                          <a:solidFill>
                            <a:srgbClr val="333333"/>
                          </a:solidFill>
                          <a:latin typeface="Arial" panose="020B0604020202020204" pitchFamily="34" charset="0"/>
                        </a:defRPr>
                      </a:lvl6pPr>
                      <a:lvl7pPr eaLnBrk="0" fontAlgn="base" hangingPunct="0">
                        <a:lnSpc>
                          <a:spcPct val="110000"/>
                        </a:lnSpc>
                        <a:spcBef>
                          <a:spcPct val="20000"/>
                        </a:spcBef>
                        <a:spcAft>
                          <a:spcPct val="0"/>
                        </a:spcAft>
                        <a:defRPr>
                          <a:solidFill>
                            <a:srgbClr val="333333"/>
                          </a:solidFill>
                          <a:latin typeface="Arial" panose="020B0604020202020204" pitchFamily="34" charset="0"/>
                        </a:defRPr>
                      </a:lvl7pPr>
                      <a:lvl8pPr eaLnBrk="0" fontAlgn="base" hangingPunct="0">
                        <a:lnSpc>
                          <a:spcPct val="110000"/>
                        </a:lnSpc>
                        <a:spcBef>
                          <a:spcPct val="20000"/>
                        </a:spcBef>
                        <a:spcAft>
                          <a:spcPct val="0"/>
                        </a:spcAft>
                        <a:defRPr>
                          <a:solidFill>
                            <a:srgbClr val="333333"/>
                          </a:solidFill>
                          <a:latin typeface="Arial" panose="020B0604020202020204" pitchFamily="34" charset="0"/>
                        </a:defRPr>
                      </a:lvl8pPr>
                      <a:lvl9pPr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276.00</a:t>
                      </a:r>
                    </a:p>
                  </a:txBody>
                  <a:tcPr marL="75570" marR="75570" horzOverflow="overflow">
                    <a:lnL w="76200" cap="flat" cmpd="sng" algn="ctr">
                      <a:solidFill>
                        <a:srgbClr val="FFFFFF"/>
                      </a:solidFill>
                      <a:prstDash val="solid"/>
                      <a:round/>
                      <a:headEnd type="none" w="med" len="med"/>
                      <a:tailEnd type="none" w="med" len="med"/>
                    </a:lnL>
                    <a:lnT w="38100"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983583428"/>
                  </a:ext>
                </a:extLst>
              </a:tr>
              <a:tr h="378690">
                <a:tc>
                  <a:txBody>
                    <a:bodyPr/>
                    <a:lstStyle>
                      <a:lvl1pPr>
                        <a:lnSpc>
                          <a:spcPct val="110000"/>
                        </a:lnSpc>
                        <a:spcBef>
                          <a:spcPct val="50000"/>
                        </a:spcBef>
                        <a:defRPr sz="2000">
                          <a:solidFill>
                            <a:srgbClr val="333333"/>
                          </a:solidFill>
                          <a:latin typeface="Arial" panose="020B0604020202020204" pitchFamily="34" charset="0"/>
                        </a:defRPr>
                      </a:lvl1pPr>
                      <a:lvl2pPr>
                        <a:lnSpc>
                          <a:spcPct val="110000"/>
                        </a:lnSpc>
                        <a:spcBef>
                          <a:spcPct val="25000"/>
                        </a:spcBef>
                        <a:defRPr sz="2000">
                          <a:solidFill>
                            <a:srgbClr val="333333"/>
                          </a:solidFill>
                          <a:latin typeface="Arial" panose="020B0604020202020204" pitchFamily="34" charset="0"/>
                        </a:defRPr>
                      </a:lvl2pPr>
                      <a:lvl3pPr>
                        <a:lnSpc>
                          <a:spcPct val="110000"/>
                        </a:lnSpc>
                        <a:spcBef>
                          <a:spcPct val="20000"/>
                        </a:spcBef>
                        <a:defRPr sz="2000">
                          <a:solidFill>
                            <a:srgbClr val="333333"/>
                          </a:solidFill>
                          <a:latin typeface="Arial" panose="020B0604020202020204" pitchFamily="34" charset="0"/>
                        </a:defRPr>
                      </a:lvl3pPr>
                      <a:lvl4pPr>
                        <a:lnSpc>
                          <a:spcPct val="110000"/>
                        </a:lnSpc>
                        <a:spcBef>
                          <a:spcPct val="20000"/>
                        </a:spcBef>
                        <a:defRPr>
                          <a:solidFill>
                            <a:srgbClr val="333333"/>
                          </a:solidFill>
                          <a:latin typeface="Arial" panose="020B0604020202020204" pitchFamily="34" charset="0"/>
                        </a:defRPr>
                      </a:lvl4pPr>
                      <a:lvl5pPr>
                        <a:lnSpc>
                          <a:spcPct val="110000"/>
                        </a:lnSpc>
                        <a:spcBef>
                          <a:spcPct val="20000"/>
                        </a:spcBef>
                        <a:defRPr>
                          <a:solidFill>
                            <a:srgbClr val="333333"/>
                          </a:solidFill>
                          <a:latin typeface="Arial" panose="020B0604020202020204" pitchFamily="34" charset="0"/>
                        </a:defRPr>
                      </a:lvl5pPr>
                      <a:lvl6pPr eaLnBrk="0" fontAlgn="base" hangingPunct="0">
                        <a:lnSpc>
                          <a:spcPct val="110000"/>
                        </a:lnSpc>
                        <a:spcBef>
                          <a:spcPct val="20000"/>
                        </a:spcBef>
                        <a:spcAft>
                          <a:spcPct val="0"/>
                        </a:spcAft>
                        <a:defRPr>
                          <a:solidFill>
                            <a:srgbClr val="333333"/>
                          </a:solidFill>
                          <a:latin typeface="Arial" panose="020B0604020202020204" pitchFamily="34" charset="0"/>
                        </a:defRPr>
                      </a:lvl6pPr>
                      <a:lvl7pPr eaLnBrk="0" fontAlgn="base" hangingPunct="0">
                        <a:lnSpc>
                          <a:spcPct val="110000"/>
                        </a:lnSpc>
                        <a:spcBef>
                          <a:spcPct val="20000"/>
                        </a:spcBef>
                        <a:spcAft>
                          <a:spcPct val="0"/>
                        </a:spcAft>
                        <a:defRPr>
                          <a:solidFill>
                            <a:srgbClr val="333333"/>
                          </a:solidFill>
                          <a:latin typeface="Arial" panose="020B0604020202020204" pitchFamily="34" charset="0"/>
                        </a:defRPr>
                      </a:lvl7pPr>
                      <a:lvl8pPr eaLnBrk="0" fontAlgn="base" hangingPunct="0">
                        <a:lnSpc>
                          <a:spcPct val="110000"/>
                        </a:lnSpc>
                        <a:spcBef>
                          <a:spcPct val="20000"/>
                        </a:spcBef>
                        <a:spcAft>
                          <a:spcPct val="0"/>
                        </a:spcAft>
                        <a:defRPr>
                          <a:solidFill>
                            <a:srgbClr val="333333"/>
                          </a:solidFill>
                          <a:latin typeface="Arial" panose="020B0604020202020204" pitchFamily="34" charset="0"/>
                        </a:defRPr>
                      </a:lvl8pPr>
                      <a:lvl9pPr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US $ 2,000</a:t>
                      </a:r>
                    </a:p>
                  </a:txBody>
                  <a:tcPr marL="75570" marR="75570" horzOverflow="overflow">
                    <a:lnR w="76200">
                      <a:solidFill>
                        <a:srgbClr val="FFFFFF"/>
                      </a:solidFill>
                      <a:prstDash val="soli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F2F2F2"/>
                    </a:solidFill>
                  </a:tcPr>
                </a:tc>
                <a:tc>
                  <a:txBody>
                    <a:bodyPr/>
                    <a:lstStyle>
                      <a:lvl1pPr>
                        <a:lnSpc>
                          <a:spcPct val="110000"/>
                        </a:lnSpc>
                        <a:spcBef>
                          <a:spcPct val="50000"/>
                        </a:spcBef>
                        <a:defRPr sz="2000">
                          <a:solidFill>
                            <a:srgbClr val="333333"/>
                          </a:solidFill>
                          <a:latin typeface="Arial" panose="020B0604020202020204" pitchFamily="34" charset="0"/>
                        </a:defRPr>
                      </a:lvl1pPr>
                      <a:lvl2pPr>
                        <a:lnSpc>
                          <a:spcPct val="110000"/>
                        </a:lnSpc>
                        <a:spcBef>
                          <a:spcPct val="25000"/>
                        </a:spcBef>
                        <a:defRPr sz="2000">
                          <a:solidFill>
                            <a:srgbClr val="333333"/>
                          </a:solidFill>
                          <a:latin typeface="Arial" panose="020B0604020202020204" pitchFamily="34" charset="0"/>
                        </a:defRPr>
                      </a:lvl2pPr>
                      <a:lvl3pPr>
                        <a:lnSpc>
                          <a:spcPct val="110000"/>
                        </a:lnSpc>
                        <a:spcBef>
                          <a:spcPct val="20000"/>
                        </a:spcBef>
                        <a:defRPr sz="2000">
                          <a:solidFill>
                            <a:srgbClr val="333333"/>
                          </a:solidFill>
                          <a:latin typeface="Arial" panose="020B0604020202020204" pitchFamily="34" charset="0"/>
                        </a:defRPr>
                      </a:lvl3pPr>
                      <a:lvl4pPr>
                        <a:lnSpc>
                          <a:spcPct val="110000"/>
                        </a:lnSpc>
                        <a:spcBef>
                          <a:spcPct val="20000"/>
                        </a:spcBef>
                        <a:defRPr>
                          <a:solidFill>
                            <a:srgbClr val="333333"/>
                          </a:solidFill>
                          <a:latin typeface="Arial" panose="020B0604020202020204" pitchFamily="34" charset="0"/>
                        </a:defRPr>
                      </a:lvl4pPr>
                      <a:lvl5pPr>
                        <a:lnSpc>
                          <a:spcPct val="110000"/>
                        </a:lnSpc>
                        <a:spcBef>
                          <a:spcPct val="20000"/>
                        </a:spcBef>
                        <a:defRPr>
                          <a:solidFill>
                            <a:srgbClr val="333333"/>
                          </a:solidFill>
                          <a:latin typeface="Arial" panose="020B0604020202020204" pitchFamily="34" charset="0"/>
                        </a:defRPr>
                      </a:lvl5pPr>
                      <a:lvl6pPr eaLnBrk="0" fontAlgn="base" hangingPunct="0">
                        <a:lnSpc>
                          <a:spcPct val="110000"/>
                        </a:lnSpc>
                        <a:spcBef>
                          <a:spcPct val="20000"/>
                        </a:spcBef>
                        <a:spcAft>
                          <a:spcPct val="0"/>
                        </a:spcAft>
                        <a:defRPr>
                          <a:solidFill>
                            <a:srgbClr val="333333"/>
                          </a:solidFill>
                          <a:latin typeface="Arial" panose="020B0604020202020204" pitchFamily="34" charset="0"/>
                        </a:defRPr>
                      </a:lvl6pPr>
                      <a:lvl7pPr eaLnBrk="0" fontAlgn="base" hangingPunct="0">
                        <a:lnSpc>
                          <a:spcPct val="110000"/>
                        </a:lnSpc>
                        <a:spcBef>
                          <a:spcPct val="20000"/>
                        </a:spcBef>
                        <a:spcAft>
                          <a:spcPct val="0"/>
                        </a:spcAft>
                        <a:defRPr>
                          <a:solidFill>
                            <a:srgbClr val="333333"/>
                          </a:solidFill>
                          <a:latin typeface="Arial" panose="020B0604020202020204" pitchFamily="34" charset="0"/>
                        </a:defRPr>
                      </a:lvl7pPr>
                      <a:lvl8pPr eaLnBrk="0" fontAlgn="base" hangingPunct="0">
                        <a:lnSpc>
                          <a:spcPct val="110000"/>
                        </a:lnSpc>
                        <a:spcBef>
                          <a:spcPct val="20000"/>
                        </a:spcBef>
                        <a:spcAft>
                          <a:spcPct val="0"/>
                        </a:spcAft>
                        <a:defRPr>
                          <a:solidFill>
                            <a:srgbClr val="333333"/>
                          </a:solidFill>
                          <a:latin typeface="Arial" panose="020B0604020202020204" pitchFamily="34" charset="0"/>
                        </a:defRPr>
                      </a:lvl8pPr>
                      <a:lvl9pPr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368.00</a:t>
                      </a:r>
                    </a:p>
                  </a:txBody>
                  <a:tcPr marL="75570" marR="75570" horzOverflow="overflow">
                    <a:lnL w="76200">
                      <a:solidFill>
                        <a:srgbClr val="FFFFFF"/>
                      </a:solidFill>
                      <a:prstDash val="solid"/>
                    </a:lnL>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065611529"/>
                  </a:ext>
                </a:extLst>
              </a:tr>
              <a:tr h="369455">
                <a:tc>
                  <a:txBody>
                    <a:bodyPr/>
                    <a:lstStyle>
                      <a:lvl1pPr>
                        <a:lnSpc>
                          <a:spcPct val="110000"/>
                        </a:lnSpc>
                        <a:spcBef>
                          <a:spcPct val="50000"/>
                        </a:spcBef>
                        <a:defRPr sz="2000">
                          <a:solidFill>
                            <a:srgbClr val="333333"/>
                          </a:solidFill>
                          <a:latin typeface="Arial" panose="020B0604020202020204" pitchFamily="34" charset="0"/>
                        </a:defRPr>
                      </a:lvl1pPr>
                      <a:lvl2pPr>
                        <a:lnSpc>
                          <a:spcPct val="110000"/>
                        </a:lnSpc>
                        <a:spcBef>
                          <a:spcPct val="25000"/>
                        </a:spcBef>
                        <a:defRPr sz="2000">
                          <a:solidFill>
                            <a:srgbClr val="333333"/>
                          </a:solidFill>
                          <a:latin typeface="Arial" panose="020B0604020202020204" pitchFamily="34" charset="0"/>
                        </a:defRPr>
                      </a:lvl2pPr>
                      <a:lvl3pPr>
                        <a:lnSpc>
                          <a:spcPct val="110000"/>
                        </a:lnSpc>
                        <a:spcBef>
                          <a:spcPct val="20000"/>
                        </a:spcBef>
                        <a:defRPr sz="2000">
                          <a:solidFill>
                            <a:srgbClr val="333333"/>
                          </a:solidFill>
                          <a:latin typeface="Arial" panose="020B0604020202020204" pitchFamily="34" charset="0"/>
                        </a:defRPr>
                      </a:lvl3pPr>
                      <a:lvl4pPr>
                        <a:lnSpc>
                          <a:spcPct val="110000"/>
                        </a:lnSpc>
                        <a:spcBef>
                          <a:spcPct val="20000"/>
                        </a:spcBef>
                        <a:defRPr>
                          <a:solidFill>
                            <a:srgbClr val="333333"/>
                          </a:solidFill>
                          <a:latin typeface="Arial" panose="020B0604020202020204" pitchFamily="34" charset="0"/>
                        </a:defRPr>
                      </a:lvl4pPr>
                      <a:lvl5pPr>
                        <a:lnSpc>
                          <a:spcPct val="110000"/>
                        </a:lnSpc>
                        <a:spcBef>
                          <a:spcPct val="20000"/>
                        </a:spcBef>
                        <a:defRPr>
                          <a:solidFill>
                            <a:srgbClr val="333333"/>
                          </a:solidFill>
                          <a:latin typeface="Arial" panose="020B0604020202020204" pitchFamily="34" charset="0"/>
                        </a:defRPr>
                      </a:lvl5pPr>
                      <a:lvl6pPr eaLnBrk="0" fontAlgn="base" hangingPunct="0">
                        <a:lnSpc>
                          <a:spcPct val="110000"/>
                        </a:lnSpc>
                        <a:spcBef>
                          <a:spcPct val="20000"/>
                        </a:spcBef>
                        <a:spcAft>
                          <a:spcPct val="0"/>
                        </a:spcAft>
                        <a:defRPr>
                          <a:solidFill>
                            <a:srgbClr val="333333"/>
                          </a:solidFill>
                          <a:latin typeface="Arial" panose="020B0604020202020204" pitchFamily="34" charset="0"/>
                        </a:defRPr>
                      </a:lvl6pPr>
                      <a:lvl7pPr eaLnBrk="0" fontAlgn="base" hangingPunct="0">
                        <a:lnSpc>
                          <a:spcPct val="110000"/>
                        </a:lnSpc>
                        <a:spcBef>
                          <a:spcPct val="20000"/>
                        </a:spcBef>
                        <a:spcAft>
                          <a:spcPct val="0"/>
                        </a:spcAft>
                        <a:defRPr>
                          <a:solidFill>
                            <a:srgbClr val="333333"/>
                          </a:solidFill>
                          <a:latin typeface="Arial" panose="020B0604020202020204" pitchFamily="34" charset="0"/>
                        </a:defRPr>
                      </a:lvl7pPr>
                      <a:lvl8pPr eaLnBrk="0" fontAlgn="base" hangingPunct="0">
                        <a:lnSpc>
                          <a:spcPct val="110000"/>
                        </a:lnSpc>
                        <a:spcBef>
                          <a:spcPct val="20000"/>
                        </a:spcBef>
                        <a:spcAft>
                          <a:spcPct val="0"/>
                        </a:spcAft>
                        <a:defRPr>
                          <a:solidFill>
                            <a:srgbClr val="333333"/>
                          </a:solidFill>
                          <a:latin typeface="Arial" panose="020B0604020202020204" pitchFamily="34" charset="0"/>
                        </a:defRPr>
                      </a:lvl8pPr>
                      <a:lvl9pPr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US $ 2,500</a:t>
                      </a:r>
                    </a:p>
                  </a:txBody>
                  <a:tcPr marL="75570" marR="75570" horzOverflow="overflow">
                    <a:lnR w="76200" cap="flat" cmpd="sng" algn="ctr">
                      <a:solidFill>
                        <a:srgbClr val="FFFFFF"/>
                      </a:solidFill>
                      <a:prstDash val="solid"/>
                      <a:round/>
                      <a:headEnd type="none" w="med" len="med"/>
                      <a:tailEnd type="none" w="med" len="med"/>
                    </a:lnR>
                    <a:lnT w="28575">
                      <a:solidFill>
                        <a:srgbClr val="FFFFFF"/>
                      </a:solidFill>
                      <a:prstDash val="solid"/>
                    </a:lnT>
                    <a:lnB w="28575" cap="flat" cmpd="sng" algn="ctr">
                      <a:solidFill>
                        <a:srgbClr val="FFFFFF"/>
                      </a:solidFill>
                      <a:prstDash val="solid"/>
                      <a:round/>
                      <a:headEnd type="none" w="med" len="med"/>
                      <a:tailEnd type="none" w="med" len="med"/>
                    </a:lnB>
                    <a:solidFill>
                      <a:srgbClr val="F2F2F2"/>
                    </a:solidFill>
                  </a:tcPr>
                </a:tc>
                <a:tc>
                  <a:txBody>
                    <a:bodyPr/>
                    <a:lstStyle>
                      <a:lvl1pPr>
                        <a:lnSpc>
                          <a:spcPct val="110000"/>
                        </a:lnSpc>
                        <a:spcBef>
                          <a:spcPct val="50000"/>
                        </a:spcBef>
                        <a:defRPr sz="2000">
                          <a:solidFill>
                            <a:srgbClr val="333333"/>
                          </a:solidFill>
                          <a:latin typeface="Arial" panose="020B0604020202020204" pitchFamily="34" charset="0"/>
                        </a:defRPr>
                      </a:lvl1pPr>
                      <a:lvl2pPr>
                        <a:lnSpc>
                          <a:spcPct val="110000"/>
                        </a:lnSpc>
                        <a:spcBef>
                          <a:spcPct val="25000"/>
                        </a:spcBef>
                        <a:defRPr sz="2000">
                          <a:solidFill>
                            <a:srgbClr val="333333"/>
                          </a:solidFill>
                          <a:latin typeface="Arial" panose="020B0604020202020204" pitchFamily="34" charset="0"/>
                        </a:defRPr>
                      </a:lvl2pPr>
                      <a:lvl3pPr>
                        <a:lnSpc>
                          <a:spcPct val="110000"/>
                        </a:lnSpc>
                        <a:spcBef>
                          <a:spcPct val="20000"/>
                        </a:spcBef>
                        <a:defRPr sz="2000">
                          <a:solidFill>
                            <a:srgbClr val="333333"/>
                          </a:solidFill>
                          <a:latin typeface="Arial" panose="020B0604020202020204" pitchFamily="34" charset="0"/>
                        </a:defRPr>
                      </a:lvl3pPr>
                      <a:lvl4pPr>
                        <a:lnSpc>
                          <a:spcPct val="110000"/>
                        </a:lnSpc>
                        <a:spcBef>
                          <a:spcPct val="20000"/>
                        </a:spcBef>
                        <a:defRPr>
                          <a:solidFill>
                            <a:srgbClr val="333333"/>
                          </a:solidFill>
                          <a:latin typeface="Arial" panose="020B0604020202020204" pitchFamily="34" charset="0"/>
                        </a:defRPr>
                      </a:lvl4pPr>
                      <a:lvl5pPr>
                        <a:lnSpc>
                          <a:spcPct val="110000"/>
                        </a:lnSpc>
                        <a:spcBef>
                          <a:spcPct val="20000"/>
                        </a:spcBef>
                        <a:defRPr>
                          <a:solidFill>
                            <a:srgbClr val="333333"/>
                          </a:solidFill>
                          <a:latin typeface="Arial" panose="020B0604020202020204" pitchFamily="34" charset="0"/>
                        </a:defRPr>
                      </a:lvl5pPr>
                      <a:lvl6pPr eaLnBrk="0" fontAlgn="base" hangingPunct="0">
                        <a:lnSpc>
                          <a:spcPct val="110000"/>
                        </a:lnSpc>
                        <a:spcBef>
                          <a:spcPct val="20000"/>
                        </a:spcBef>
                        <a:spcAft>
                          <a:spcPct val="0"/>
                        </a:spcAft>
                        <a:defRPr>
                          <a:solidFill>
                            <a:srgbClr val="333333"/>
                          </a:solidFill>
                          <a:latin typeface="Arial" panose="020B0604020202020204" pitchFamily="34" charset="0"/>
                        </a:defRPr>
                      </a:lvl6pPr>
                      <a:lvl7pPr eaLnBrk="0" fontAlgn="base" hangingPunct="0">
                        <a:lnSpc>
                          <a:spcPct val="110000"/>
                        </a:lnSpc>
                        <a:spcBef>
                          <a:spcPct val="20000"/>
                        </a:spcBef>
                        <a:spcAft>
                          <a:spcPct val="0"/>
                        </a:spcAft>
                        <a:defRPr>
                          <a:solidFill>
                            <a:srgbClr val="333333"/>
                          </a:solidFill>
                          <a:latin typeface="Arial" panose="020B0604020202020204" pitchFamily="34" charset="0"/>
                        </a:defRPr>
                      </a:lvl7pPr>
                      <a:lvl8pPr eaLnBrk="0" fontAlgn="base" hangingPunct="0">
                        <a:lnSpc>
                          <a:spcPct val="110000"/>
                        </a:lnSpc>
                        <a:spcBef>
                          <a:spcPct val="20000"/>
                        </a:spcBef>
                        <a:spcAft>
                          <a:spcPct val="0"/>
                        </a:spcAft>
                        <a:defRPr>
                          <a:solidFill>
                            <a:srgbClr val="333333"/>
                          </a:solidFill>
                          <a:latin typeface="Arial" panose="020B0604020202020204" pitchFamily="34" charset="0"/>
                        </a:defRPr>
                      </a:lvl8pPr>
                      <a:lvl9pPr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460.00</a:t>
                      </a:r>
                    </a:p>
                  </a:txBody>
                  <a:tcPr marL="75570" marR="75570" horzOverflow="overflow">
                    <a:lnL w="76200" cap="flat" cmpd="sng" algn="ctr">
                      <a:solidFill>
                        <a:srgbClr val="FFFFFF"/>
                      </a:solidFill>
                      <a:prstDash val="solid"/>
                      <a:round/>
                      <a:headEnd type="none" w="med" len="med"/>
                      <a:tailEnd type="none" w="med" len="med"/>
                    </a:lnL>
                    <a:lnT w="28575">
                      <a:solidFill>
                        <a:srgbClr val="FFFFFF"/>
                      </a:solidFill>
                      <a:prstDash val="solid"/>
                    </a:lnT>
                    <a:lnB w="28575"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425171739"/>
                  </a:ext>
                </a:extLst>
              </a:tr>
              <a:tr h="387927">
                <a:tc>
                  <a:txBody>
                    <a:bodyPr/>
                    <a:lstStyle>
                      <a:lvl1pPr>
                        <a:lnSpc>
                          <a:spcPct val="110000"/>
                        </a:lnSpc>
                        <a:spcBef>
                          <a:spcPct val="50000"/>
                        </a:spcBef>
                        <a:defRPr sz="2000">
                          <a:solidFill>
                            <a:srgbClr val="333333"/>
                          </a:solidFill>
                          <a:latin typeface="Arial" panose="020B0604020202020204" pitchFamily="34" charset="0"/>
                        </a:defRPr>
                      </a:lvl1pPr>
                      <a:lvl2pPr>
                        <a:lnSpc>
                          <a:spcPct val="110000"/>
                        </a:lnSpc>
                        <a:spcBef>
                          <a:spcPct val="25000"/>
                        </a:spcBef>
                        <a:defRPr sz="2000">
                          <a:solidFill>
                            <a:srgbClr val="333333"/>
                          </a:solidFill>
                          <a:latin typeface="Arial" panose="020B0604020202020204" pitchFamily="34" charset="0"/>
                        </a:defRPr>
                      </a:lvl2pPr>
                      <a:lvl3pPr>
                        <a:lnSpc>
                          <a:spcPct val="110000"/>
                        </a:lnSpc>
                        <a:spcBef>
                          <a:spcPct val="20000"/>
                        </a:spcBef>
                        <a:defRPr sz="2000">
                          <a:solidFill>
                            <a:srgbClr val="333333"/>
                          </a:solidFill>
                          <a:latin typeface="Arial" panose="020B0604020202020204" pitchFamily="34" charset="0"/>
                        </a:defRPr>
                      </a:lvl3pPr>
                      <a:lvl4pPr>
                        <a:lnSpc>
                          <a:spcPct val="110000"/>
                        </a:lnSpc>
                        <a:spcBef>
                          <a:spcPct val="20000"/>
                        </a:spcBef>
                        <a:defRPr>
                          <a:solidFill>
                            <a:srgbClr val="333333"/>
                          </a:solidFill>
                          <a:latin typeface="Arial" panose="020B0604020202020204" pitchFamily="34" charset="0"/>
                        </a:defRPr>
                      </a:lvl4pPr>
                      <a:lvl5pPr>
                        <a:lnSpc>
                          <a:spcPct val="110000"/>
                        </a:lnSpc>
                        <a:spcBef>
                          <a:spcPct val="20000"/>
                        </a:spcBef>
                        <a:defRPr>
                          <a:solidFill>
                            <a:srgbClr val="333333"/>
                          </a:solidFill>
                          <a:latin typeface="Arial" panose="020B0604020202020204" pitchFamily="34" charset="0"/>
                        </a:defRPr>
                      </a:lvl5pPr>
                      <a:lvl6pPr eaLnBrk="0" fontAlgn="base" hangingPunct="0">
                        <a:lnSpc>
                          <a:spcPct val="110000"/>
                        </a:lnSpc>
                        <a:spcBef>
                          <a:spcPct val="20000"/>
                        </a:spcBef>
                        <a:spcAft>
                          <a:spcPct val="0"/>
                        </a:spcAft>
                        <a:defRPr>
                          <a:solidFill>
                            <a:srgbClr val="333333"/>
                          </a:solidFill>
                          <a:latin typeface="Arial" panose="020B0604020202020204" pitchFamily="34" charset="0"/>
                        </a:defRPr>
                      </a:lvl6pPr>
                      <a:lvl7pPr eaLnBrk="0" fontAlgn="base" hangingPunct="0">
                        <a:lnSpc>
                          <a:spcPct val="110000"/>
                        </a:lnSpc>
                        <a:spcBef>
                          <a:spcPct val="20000"/>
                        </a:spcBef>
                        <a:spcAft>
                          <a:spcPct val="0"/>
                        </a:spcAft>
                        <a:defRPr>
                          <a:solidFill>
                            <a:srgbClr val="333333"/>
                          </a:solidFill>
                          <a:latin typeface="Arial" panose="020B0604020202020204" pitchFamily="34" charset="0"/>
                        </a:defRPr>
                      </a:lvl7pPr>
                      <a:lvl8pPr eaLnBrk="0" fontAlgn="base" hangingPunct="0">
                        <a:lnSpc>
                          <a:spcPct val="110000"/>
                        </a:lnSpc>
                        <a:spcBef>
                          <a:spcPct val="20000"/>
                        </a:spcBef>
                        <a:spcAft>
                          <a:spcPct val="0"/>
                        </a:spcAft>
                        <a:defRPr>
                          <a:solidFill>
                            <a:srgbClr val="333333"/>
                          </a:solidFill>
                          <a:latin typeface="Arial" panose="020B0604020202020204" pitchFamily="34" charset="0"/>
                        </a:defRPr>
                      </a:lvl8pPr>
                      <a:lvl9pPr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US $ 3,000</a:t>
                      </a:r>
                    </a:p>
                  </a:txBody>
                  <a:tcPr marL="75570" marR="75570" horzOverflow="overflow">
                    <a:lnR w="76200" cap="flat" cmpd="sng" algn="ctr">
                      <a:solidFill>
                        <a:srgbClr val="FFFFFF"/>
                      </a:solidFill>
                      <a:prstDash val="solid"/>
                      <a:round/>
                      <a:headEnd type="none" w="med" len="med"/>
                      <a:tailEnd type="none" w="med" len="med"/>
                    </a:lnR>
                    <a:lnT w="28575">
                      <a:solidFill>
                        <a:srgbClr val="FFFFFF"/>
                      </a:solidFill>
                      <a:prstDash val="solid"/>
                    </a:lnT>
                    <a:lnB w="28575" cap="flat" cmpd="sng" algn="ctr">
                      <a:solidFill>
                        <a:srgbClr val="FFFFFF"/>
                      </a:solidFill>
                      <a:prstDash val="solid"/>
                      <a:round/>
                      <a:headEnd type="none" w="med" len="med"/>
                      <a:tailEnd type="none" w="med" len="med"/>
                    </a:lnB>
                    <a:solidFill>
                      <a:srgbClr val="F2F2F2"/>
                    </a:solidFill>
                  </a:tcPr>
                </a:tc>
                <a:tc>
                  <a:txBody>
                    <a:bodyPr/>
                    <a:lstStyle>
                      <a:lvl1pPr>
                        <a:lnSpc>
                          <a:spcPct val="110000"/>
                        </a:lnSpc>
                        <a:spcBef>
                          <a:spcPct val="50000"/>
                        </a:spcBef>
                        <a:defRPr sz="2000">
                          <a:solidFill>
                            <a:srgbClr val="333333"/>
                          </a:solidFill>
                          <a:latin typeface="Arial" panose="020B0604020202020204" pitchFamily="34" charset="0"/>
                        </a:defRPr>
                      </a:lvl1pPr>
                      <a:lvl2pPr>
                        <a:lnSpc>
                          <a:spcPct val="110000"/>
                        </a:lnSpc>
                        <a:spcBef>
                          <a:spcPct val="25000"/>
                        </a:spcBef>
                        <a:defRPr sz="2000">
                          <a:solidFill>
                            <a:srgbClr val="333333"/>
                          </a:solidFill>
                          <a:latin typeface="Arial" panose="020B0604020202020204" pitchFamily="34" charset="0"/>
                        </a:defRPr>
                      </a:lvl2pPr>
                      <a:lvl3pPr>
                        <a:lnSpc>
                          <a:spcPct val="110000"/>
                        </a:lnSpc>
                        <a:spcBef>
                          <a:spcPct val="20000"/>
                        </a:spcBef>
                        <a:defRPr sz="2000">
                          <a:solidFill>
                            <a:srgbClr val="333333"/>
                          </a:solidFill>
                          <a:latin typeface="Arial" panose="020B0604020202020204" pitchFamily="34" charset="0"/>
                        </a:defRPr>
                      </a:lvl3pPr>
                      <a:lvl4pPr>
                        <a:lnSpc>
                          <a:spcPct val="110000"/>
                        </a:lnSpc>
                        <a:spcBef>
                          <a:spcPct val="20000"/>
                        </a:spcBef>
                        <a:defRPr>
                          <a:solidFill>
                            <a:srgbClr val="333333"/>
                          </a:solidFill>
                          <a:latin typeface="Arial" panose="020B0604020202020204" pitchFamily="34" charset="0"/>
                        </a:defRPr>
                      </a:lvl4pPr>
                      <a:lvl5pPr>
                        <a:lnSpc>
                          <a:spcPct val="110000"/>
                        </a:lnSpc>
                        <a:spcBef>
                          <a:spcPct val="20000"/>
                        </a:spcBef>
                        <a:defRPr>
                          <a:solidFill>
                            <a:srgbClr val="333333"/>
                          </a:solidFill>
                          <a:latin typeface="Arial" panose="020B0604020202020204" pitchFamily="34" charset="0"/>
                        </a:defRPr>
                      </a:lvl5pPr>
                      <a:lvl6pPr eaLnBrk="0" fontAlgn="base" hangingPunct="0">
                        <a:lnSpc>
                          <a:spcPct val="110000"/>
                        </a:lnSpc>
                        <a:spcBef>
                          <a:spcPct val="20000"/>
                        </a:spcBef>
                        <a:spcAft>
                          <a:spcPct val="0"/>
                        </a:spcAft>
                        <a:defRPr>
                          <a:solidFill>
                            <a:srgbClr val="333333"/>
                          </a:solidFill>
                          <a:latin typeface="Arial" panose="020B0604020202020204" pitchFamily="34" charset="0"/>
                        </a:defRPr>
                      </a:lvl6pPr>
                      <a:lvl7pPr eaLnBrk="0" fontAlgn="base" hangingPunct="0">
                        <a:lnSpc>
                          <a:spcPct val="110000"/>
                        </a:lnSpc>
                        <a:spcBef>
                          <a:spcPct val="20000"/>
                        </a:spcBef>
                        <a:spcAft>
                          <a:spcPct val="0"/>
                        </a:spcAft>
                        <a:defRPr>
                          <a:solidFill>
                            <a:srgbClr val="333333"/>
                          </a:solidFill>
                          <a:latin typeface="Arial" panose="020B0604020202020204" pitchFamily="34" charset="0"/>
                        </a:defRPr>
                      </a:lvl7pPr>
                      <a:lvl8pPr eaLnBrk="0" fontAlgn="base" hangingPunct="0">
                        <a:lnSpc>
                          <a:spcPct val="110000"/>
                        </a:lnSpc>
                        <a:spcBef>
                          <a:spcPct val="20000"/>
                        </a:spcBef>
                        <a:spcAft>
                          <a:spcPct val="0"/>
                        </a:spcAft>
                        <a:defRPr>
                          <a:solidFill>
                            <a:srgbClr val="333333"/>
                          </a:solidFill>
                          <a:latin typeface="Arial" panose="020B0604020202020204" pitchFamily="34" charset="0"/>
                        </a:defRPr>
                      </a:lvl8pPr>
                      <a:lvl9pPr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551.00</a:t>
                      </a:r>
                    </a:p>
                  </a:txBody>
                  <a:tcPr marL="75570" marR="75570" horzOverflow="overflow">
                    <a:lnL w="76200" cap="flat" cmpd="sng" algn="ctr">
                      <a:solidFill>
                        <a:srgbClr val="FFFFFF"/>
                      </a:solidFill>
                      <a:prstDash val="solid"/>
                      <a:round/>
                      <a:headEnd type="none" w="med" len="med"/>
                      <a:tailEnd type="none" w="med" len="med"/>
                    </a:lnL>
                    <a:lnT w="28575">
                      <a:solidFill>
                        <a:srgbClr val="FFFFFF"/>
                      </a:solidFill>
                      <a:prstDash val="solid"/>
                    </a:lnT>
                    <a:lnB w="28575"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731754249"/>
                  </a:ext>
                </a:extLst>
              </a:tr>
              <a:tr h="406400">
                <a:tc>
                  <a:txBody>
                    <a:bodyPr/>
                    <a:lstStyle>
                      <a:lvl1pPr>
                        <a:lnSpc>
                          <a:spcPct val="110000"/>
                        </a:lnSpc>
                        <a:spcBef>
                          <a:spcPct val="50000"/>
                        </a:spcBef>
                        <a:defRPr sz="2000">
                          <a:solidFill>
                            <a:srgbClr val="333333"/>
                          </a:solidFill>
                          <a:latin typeface="Arial" panose="020B0604020202020204" pitchFamily="34" charset="0"/>
                        </a:defRPr>
                      </a:lvl1pPr>
                      <a:lvl2pPr>
                        <a:lnSpc>
                          <a:spcPct val="110000"/>
                        </a:lnSpc>
                        <a:spcBef>
                          <a:spcPct val="25000"/>
                        </a:spcBef>
                        <a:defRPr sz="2000">
                          <a:solidFill>
                            <a:srgbClr val="333333"/>
                          </a:solidFill>
                          <a:latin typeface="Arial" panose="020B0604020202020204" pitchFamily="34" charset="0"/>
                        </a:defRPr>
                      </a:lvl2pPr>
                      <a:lvl3pPr>
                        <a:lnSpc>
                          <a:spcPct val="110000"/>
                        </a:lnSpc>
                        <a:spcBef>
                          <a:spcPct val="20000"/>
                        </a:spcBef>
                        <a:defRPr sz="2000">
                          <a:solidFill>
                            <a:srgbClr val="333333"/>
                          </a:solidFill>
                          <a:latin typeface="Arial" panose="020B0604020202020204" pitchFamily="34" charset="0"/>
                        </a:defRPr>
                      </a:lvl3pPr>
                      <a:lvl4pPr>
                        <a:lnSpc>
                          <a:spcPct val="110000"/>
                        </a:lnSpc>
                        <a:spcBef>
                          <a:spcPct val="20000"/>
                        </a:spcBef>
                        <a:defRPr>
                          <a:solidFill>
                            <a:srgbClr val="333333"/>
                          </a:solidFill>
                          <a:latin typeface="Arial" panose="020B0604020202020204" pitchFamily="34" charset="0"/>
                        </a:defRPr>
                      </a:lvl4pPr>
                      <a:lvl5pPr>
                        <a:lnSpc>
                          <a:spcPct val="110000"/>
                        </a:lnSpc>
                        <a:spcBef>
                          <a:spcPct val="20000"/>
                        </a:spcBef>
                        <a:defRPr>
                          <a:solidFill>
                            <a:srgbClr val="333333"/>
                          </a:solidFill>
                          <a:latin typeface="Arial" panose="020B0604020202020204" pitchFamily="34" charset="0"/>
                        </a:defRPr>
                      </a:lvl5pPr>
                      <a:lvl6pPr eaLnBrk="0" fontAlgn="base" hangingPunct="0">
                        <a:lnSpc>
                          <a:spcPct val="110000"/>
                        </a:lnSpc>
                        <a:spcBef>
                          <a:spcPct val="20000"/>
                        </a:spcBef>
                        <a:spcAft>
                          <a:spcPct val="0"/>
                        </a:spcAft>
                        <a:defRPr>
                          <a:solidFill>
                            <a:srgbClr val="333333"/>
                          </a:solidFill>
                          <a:latin typeface="Arial" panose="020B0604020202020204" pitchFamily="34" charset="0"/>
                        </a:defRPr>
                      </a:lvl6pPr>
                      <a:lvl7pPr eaLnBrk="0" fontAlgn="base" hangingPunct="0">
                        <a:lnSpc>
                          <a:spcPct val="110000"/>
                        </a:lnSpc>
                        <a:spcBef>
                          <a:spcPct val="20000"/>
                        </a:spcBef>
                        <a:spcAft>
                          <a:spcPct val="0"/>
                        </a:spcAft>
                        <a:defRPr>
                          <a:solidFill>
                            <a:srgbClr val="333333"/>
                          </a:solidFill>
                          <a:latin typeface="Arial" panose="020B0604020202020204" pitchFamily="34" charset="0"/>
                        </a:defRPr>
                      </a:lvl7pPr>
                      <a:lvl8pPr eaLnBrk="0" fontAlgn="base" hangingPunct="0">
                        <a:lnSpc>
                          <a:spcPct val="110000"/>
                        </a:lnSpc>
                        <a:spcBef>
                          <a:spcPct val="20000"/>
                        </a:spcBef>
                        <a:spcAft>
                          <a:spcPct val="0"/>
                        </a:spcAft>
                        <a:defRPr>
                          <a:solidFill>
                            <a:srgbClr val="333333"/>
                          </a:solidFill>
                          <a:latin typeface="Arial" panose="020B0604020202020204" pitchFamily="34" charset="0"/>
                        </a:defRPr>
                      </a:lvl8pPr>
                      <a:lvl9pPr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US $ 4,000</a:t>
                      </a:r>
                    </a:p>
                  </a:txBody>
                  <a:tcPr marL="75570" marR="75570" horzOverflow="overflow">
                    <a:lnR w="76200" cap="flat" cmpd="sng" algn="ctr">
                      <a:solidFill>
                        <a:srgbClr val="FFFFFF"/>
                      </a:solidFill>
                      <a:prstDash val="solid"/>
                      <a:round/>
                      <a:headEnd type="none" w="med" len="med"/>
                      <a:tailEnd type="none" w="med" len="med"/>
                    </a:lnR>
                    <a:lnT w="28575">
                      <a:solidFill>
                        <a:srgbClr val="FFFFFF"/>
                      </a:solidFill>
                      <a:prstDash val="solid"/>
                    </a:lnT>
                    <a:lnB w="28575" cap="flat" cmpd="sng" algn="ctr">
                      <a:solidFill>
                        <a:srgbClr val="FFFFFF"/>
                      </a:solidFill>
                      <a:prstDash val="solid"/>
                      <a:round/>
                      <a:headEnd type="none" w="med" len="med"/>
                      <a:tailEnd type="none" w="med" len="med"/>
                    </a:lnB>
                    <a:solidFill>
                      <a:srgbClr val="F2F2F2"/>
                    </a:solidFill>
                  </a:tcPr>
                </a:tc>
                <a:tc>
                  <a:txBody>
                    <a:bodyPr/>
                    <a:lstStyle>
                      <a:lvl1pPr>
                        <a:lnSpc>
                          <a:spcPct val="110000"/>
                        </a:lnSpc>
                        <a:spcBef>
                          <a:spcPct val="50000"/>
                        </a:spcBef>
                        <a:defRPr sz="2000">
                          <a:solidFill>
                            <a:srgbClr val="333333"/>
                          </a:solidFill>
                          <a:latin typeface="Arial" panose="020B0604020202020204" pitchFamily="34" charset="0"/>
                        </a:defRPr>
                      </a:lvl1pPr>
                      <a:lvl2pPr>
                        <a:lnSpc>
                          <a:spcPct val="110000"/>
                        </a:lnSpc>
                        <a:spcBef>
                          <a:spcPct val="25000"/>
                        </a:spcBef>
                        <a:defRPr sz="2000">
                          <a:solidFill>
                            <a:srgbClr val="333333"/>
                          </a:solidFill>
                          <a:latin typeface="Arial" panose="020B0604020202020204" pitchFamily="34" charset="0"/>
                        </a:defRPr>
                      </a:lvl2pPr>
                      <a:lvl3pPr>
                        <a:lnSpc>
                          <a:spcPct val="110000"/>
                        </a:lnSpc>
                        <a:spcBef>
                          <a:spcPct val="20000"/>
                        </a:spcBef>
                        <a:defRPr sz="2000">
                          <a:solidFill>
                            <a:srgbClr val="333333"/>
                          </a:solidFill>
                          <a:latin typeface="Arial" panose="020B0604020202020204" pitchFamily="34" charset="0"/>
                        </a:defRPr>
                      </a:lvl3pPr>
                      <a:lvl4pPr>
                        <a:lnSpc>
                          <a:spcPct val="110000"/>
                        </a:lnSpc>
                        <a:spcBef>
                          <a:spcPct val="20000"/>
                        </a:spcBef>
                        <a:defRPr>
                          <a:solidFill>
                            <a:srgbClr val="333333"/>
                          </a:solidFill>
                          <a:latin typeface="Arial" panose="020B0604020202020204" pitchFamily="34" charset="0"/>
                        </a:defRPr>
                      </a:lvl4pPr>
                      <a:lvl5pPr>
                        <a:lnSpc>
                          <a:spcPct val="110000"/>
                        </a:lnSpc>
                        <a:spcBef>
                          <a:spcPct val="20000"/>
                        </a:spcBef>
                        <a:defRPr>
                          <a:solidFill>
                            <a:srgbClr val="333333"/>
                          </a:solidFill>
                          <a:latin typeface="Arial" panose="020B0604020202020204" pitchFamily="34" charset="0"/>
                        </a:defRPr>
                      </a:lvl5pPr>
                      <a:lvl6pPr eaLnBrk="0" fontAlgn="base" hangingPunct="0">
                        <a:lnSpc>
                          <a:spcPct val="110000"/>
                        </a:lnSpc>
                        <a:spcBef>
                          <a:spcPct val="20000"/>
                        </a:spcBef>
                        <a:spcAft>
                          <a:spcPct val="0"/>
                        </a:spcAft>
                        <a:defRPr>
                          <a:solidFill>
                            <a:srgbClr val="333333"/>
                          </a:solidFill>
                          <a:latin typeface="Arial" panose="020B0604020202020204" pitchFamily="34" charset="0"/>
                        </a:defRPr>
                      </a:lvl6pPr>
                      <a:lvl7pPr eaLnBrk="0" fontAlgn="base" hangingPunct="0">
                        <a:lnSpc>
                          <a:spcPct val="110000"/>
                        </a:lnSpc>
                        <a:spcBef>
                          <a:spcPct val="20000"/>
                        </a:spcBef>
                        <a:spcAft>
                          <a:spcPct val="0"/>
                        </a:spcAft>
                        <a:defRPr>
                          <a:solidFill>
                            <a:srgbClr val="333333"/>
                          </a:solidFill>
                          <a:latin typeface="Arial" panose="020B0604020202020204" pitchFamily="34" charset="0"/>
                        </a:defRPr>
                      </a:lvl7pPr>
                      <a:lvl8pPr eaLnBrk="0" fontAlgn="base" hangingPunct="0">
                        <a:lnSpc>
                          <a:spcPct val="110000"/>
                        </a:lnSpc>
                        <a:spcBef>
                          <a:spcPct val="20000"/>
                        </a:spcBef>
                        <a:spcAft>
                          <a:spcPct val="0"/>
                        </a:spcAft>
                        <a:defRPr>
                          <a:solidFill>
                            <a:srgbClr val="333333"/>
                          </a:solidFill>
                          <a:latin typeface="Arial" panose="020B0604020202020204" pitchFamily="34" charset="0"/>
                        </a:defRPr>
                      </a:lvl8pPr>
                      <a:lvl9pPr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735.00</a:t>
                      </a:r>
                    </a:p>
                  </a:txBody>
                  <a:tcPr marL="75570" marR="75570" horzOverflow="overflow">
                    <a:lnL w="76200" cap="flat" cmpd="sng" algn="ctr">
                      <a:solidFill>
                        <a:srgbClr val="FFFFFF"/>
                      </a:solidFill>
                      <a:prstDash val="solid"/>
                      <a:round/>
                      <a:headEnd type="none" w="med" len="med"/>
                      <a:tailEnd type="none" w="med" len="med"/>
                    </a:lnL>
                    <a:lnT w="28575">
                      <a:solidFill>
                        <a:srgbClr val="FFFFFF"/>
                      </a:solidFill>
                      <a:prstDash val="solid"/>
                    </a:lnT>
                    <a:lnB w="28575"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21132100"/>
                  </a:ext>
                </a:extLst>
              </a:tr>
              <a:tr h="443346">
                <a:tc>
                  <a:txBody>
                    <a:bodyPr/>
                    <a:lstStyle>
                      <a:lvl1pPr>
                        <a:lnSpc>
                          <a:spcPct val="110000"/>
                        </a:lnSpc>
                        <a:spcBef>
                          <a:spcPct val="50000"/>
                        </a:spcBef>
                        <a:defRPr sz="2000">
                          <a:solidFill>
                            <a:srgbClr val="333333"/>
                          </a:solidFill>
                          <a:latin typeface="Arial" panose="020B0604020202020204" pitchFamily="34" charset="0"/>
                        </a:defRPr>
                      </a:lvl1pPr>
                      <a:lvl2pPr>
                        <a:lnSpc>
                          <a:spcPct val="110000"/>
                        </a:lnSpc>
                        <a:spcBef>
                          <a:spcPct val="25000"/>
                        </a:spcBef>
                        <a:defRPr sz="2000">
                          <a:solidFill>
                            <a:srgbClr val="333333"/>
                          </a:solidFill>
                          <a:latin typeface="Arial" panose="020B0604020202020204" pitchFamily="34" charset="0"/>
                        </a:defRPr>
                      </a:lvl2pPr>
                      <a:lvl3pPr>
                        <a:lnSpc>
                          <a:spcPct val="110000"/>
                        </a:lnSpc>
                        <a:spcBef>
                          <a:spcPct val="20000"/>
                        </a:spcBef>
                        <a:defRPr sz="2000">
                          <a:solidFill>
                            <a:srgbClr val="333333"/>
                          </a:solidFill>
                          <a:latin typeface="Arial" panose="020B0604020202020204" pitchFamily="34" charset="0"/>
                        </a:defRPr>
                      </a:lvl3pPr>
                      <a:lvl4pPr>
                        <a:lnSpc>
                          <a:spcPct val="110000"/>
                        </a:lnSpc>
                        <a:spcBef>
                          <a:spcPct val="20000"/>
                        </a:spcBef>
                        <a:defRPr>
                          <a:solidFill>
                            <a:srgbClr val="333333"/>
                          </a:solidFill>
                          <a:latin typeface="Arial" panose="020B0604020202020204" pitchFamily="34" charset="0"/>
                        </a:defRPr>
                      </a:lvl4pPr>
                      <a:lvl5pPr>
                        <a:lnSpc>
                          <a:spcPct val="110000"/>
                        </a:lnSpc>
                        <a:spcBef>
                          <a:spcPct val="20000"/>
                        </a:spcBef>
                        <a:defRPr>
                          <a:solidFill>
                            <a:srgbClr val="333333"/>
                          </a:solidFill>
                          <a:latin typeface="Arial" panose="020B0604020202020204" pitchFamily="34" charset="0"/>
                        </a:defRPr>
                      </a:lvl5pPr>
                      <a:lvl6pPr eaLnBrk="0" fontAlgn="base" hangingPunct="0">
                        <a:lnSpc>
                          <a:spcPct val="110000"/>
                        </a:lnSpc>
                        <a:spcBef>
                          <a:spcPct val="20000"/>
                        </a:spcBef>
                        <a:spcAft>
                          <a:spcPct val="0"/>
                        </a:spcAft>
                        <a:defRPr>
                          <a:solidFill>
                            <a:srgbClr val="333333"/>
                          </a:solidFill>
                          <a:latin typeface="Arial" panose="020B0604020202020204" pitchFamily="34" charset="0"/>
                        </a:defRPr>
                      </a:lvl6pPr>
                      <a:lvl7pPr eaLnBrk="0" fontAlgn="base" hangingPunct="0">
                        <a:lnSpc>
                          <a:spcPct val="110000"/>
                        </a:lnSpc>
                        <a:spcBef>
                          <a:spcPct val="20000"/>
                        </a:spcBef>
                        <a:spcAft>
                          <a:spcPct val="0"/>
                        </a:spcAft>
                        <a:defRPr>
                          <a:solidFill>
                            <a:srgbClr val="333333"/>
                          </a:solidFill>
                          <a:latin typeface="Arial" panose="020B0604020202020204" pitchFamily="34" charset="0"/>
                        </a:defRPr>
                      </a:lvl7pPr>
                      <a:lvl8pPr eaLnBrk="0" fontAlgn="base" hangingPunct="0">
                        <a:lnSpc>
                          <a:spcPct val="110000"/>
                        </a:lnSpc>
                        <a:spcBef>
                          <a:spcPct val="20000"/>
                        </a:spcBef>
                        <a:spcAft>
                          <a:spcPct val="0"/>
                        </a:spcAft>
                        <a:defRPr>
                          <a:solidFill>
                            <a:srgbClr val="333333"/>
                          </a:solidFill>
                          <a:latin typeface="Arial" panose="020B0604020202020204" pitchFamily="34" charset="0"/>
                        </a:defRPr>
                      </a:lvl8pPr>
                      <a:lvl9pPr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US $ 5,000</a:t>
                      </a:r>
                    </a:p>
                  </a:txBody>
                  <a:tcPr marL="75570" marR="75570" horzOverflow="overflow">
                    <a:lnR w="76200" cap="flat" cmpd="sng" algn="ctr">
                      <a:solidFill>
                        <a:srgbClr val="FFFFFF"/>
                      </a:solidFill>
                      <a:prstDash val="solid"/>
                      <a:round/>
                      <a:headEnd type="none" w="med" len="med"/>
                      <a:tailEnd type="none" w="med" len="med"/>
                    </a:lnR>
                    <a:lnT w="28575">
                      <a:solidFill>
                        <a:srgbClr val="FFFFFF"/>
                      </a:solidFill>
                      <a:prstDash val="solid"/>
                    </a:lnT>
                    <a:lnB w="28575" cap="flat" cmpd="sng" algn="ctr">
                      <a:solidFill>
                        <a:srgbClr val="FFFFFF"/>
                      </a:solidFill>
                      <a:prstDash val="solid"/>
                      <a:round/>
                      <a:headEnd type="none" w="med" len="med"/>
                      <a:tailEnd type="none" w="med" len="med"/>
                    </a:lnB>
                    <a:solidFill>
                      <a:srgbClr val="F2F2F2"/>
                    </a:solidFill>
                  </a:tcPr>
                </a:tc>
                <a:tc>
                  <a:txBody>
                    <a:bodyPr/>
                    <a:lstStyle>
                      <a:lvl1pPr>
                        <a:lnSpc>
                          <a:spcPct val="110000"/>
                        </a:lnSpc>
                        <a:spcBef>
                          <a:spcPct val="50000"/>
                        </a:spcBef>
                        <a:defRPr sz="2000">
                          <a:solidFill>
                            <a:srgbClr val="333333"/>
                          </a:solidFill>
                          <a:latin typeface="Arial" panose="020B0604020202020204" pitchFamily="34" charset="0"/>
                        </a:defRPr>
                      </a:lvl1pPr>
                      <a:lvl2pPr>
                        <a:lnSpc>
                          <a:spcPct val="110000"/>
                        </a:lnSpc>
                        <a:spcBef>
                          <a:spcPct val="25000"/>
                        </a:spcBef>
                        <a:defRPr sz="2000">
                          <a:solidFill>
                            <a:srgbClr val="333333"/>
                          </a:solidFill>
                          <a:latin typeface="Arial" panose="020B0604020202020204" pitchFamily="34" charset="0"/>
                        </a:defRPr>
                      </a:lvl2pPr>
                      <a:lvl3pPr>
                        <a:lnSpc>
                          <a:spcPct val="110000"/>
                        </a:lnSpc>
                        <a:spcBef>
                          <a:spcPct val="20000"/>
                        </a:spcBef>
                        <a:defRPr sz="2000">
                          <a:solidFill>
                            <a:srgbClr val="333333"/>
                          </a:solidFill>
                          <a:latin typeface="Arial" panose="020B0604020202020204" pitchFamily="34" charset="0"/>
                        </a:defRPr>
                      </a:lvl3pPr>
                      <a:lvl4pPr>
                        <a:lnSpc>
                          <a:spcPct val="110000"/>
                        </a:lnSpc>
                        <a:spcBef>
                          <a:spcPct val="20000"/>
                        </a:spcBef>
                        <a:defRPr>
                          <a:solidFill>
                            <a:srgbClr val="333333"/>
                          </a:solidFill>
                          <a:latin typeface="Arial" panose="020B0604020202020204" pitchFamily="34" charset="0"/>
                        </a:defRPr>
                      </a:lvl4pPr>
                      <a:lvl5pPr>
                        <a:lnSpc>
                          <a:spcPct val="110000"/>
                        </a:lnSpc>
                        <a:spcBef>
                          <a:spcPct val="20000"/>
                        </a:spcBef>
                        <a:defRPr>
                          <a:solidFill>
                            <a:srgbClr val="333333"/>
                          </a:solidFill>
                          <a:latin typeface="Arial" panose="020B0604020202020204" pitchFamily="34" charset="0"/>
                        </a:defRPr>
                      </a:lvl5pPr>
                      <a:lvl6pPr eaLnBrk="0" fontAlgn="base" hangingPunct="0">
                        <a:lnSpc>
                          <a:spcPct val="110000"/>
                        </a:lnSpc>
                        <a:spcBef>
                          <a:spcPct val="20000"/>
                        </a:spcBef>
                        <a:spcAft>
                          <a:spcPct val="0"/>
                        </a:spcAft>
                        <a:defRPr>
                          <a:solidFill>
                            <a:srgbClr val="333333"/>
                          </a:solidFill>
                          <a:latin typeface="Arial" panose="020B0604020202020204" pitchFamily="34" charset="0"/>
                        </a:defRPr>
                      </a:lvl6pPr>
                      <a:lvl7pPr eaLnBrk="0" fontAlgn="base" hangingPunct="0">
                        <a:lnSpc>
                          <a:spcPct val="110000"/>
                        </a:lnSpc>
                        <a:spcBef>
                          <a:spcPct val="20000"/>
                        </a:spcBef>
                        <a:spcAft>
                          <a:spcPct val="0"/>
                        </a:spcAft>
                        <a:defRPr>
                          <a:solidFill>
                            <a:srgbClr val="333333"/>
                          </a:solidFill>
                          <a:latin typeface="Arial" panose="020B0604020202020204" pitchFamily="34" charset="0"/>
                        </a:defRPr>
                      </a:lvl7pPr>
                      <a:lvl8pPr eaLnBrk="0" fontAlgn="base" hangingPunct="0">
                        <a:lnSpc>
                          <a:spcPct val="110000"/>
                        </a:lnSpc>
                        <a:spcBef>
                          <a:spcPct val="20000"/>
                        </a:spcBef>
                        <a:spcAft>
                          <a:spcPct val="0"/>
                        </a:spcAft>
                        <a:defRPr>
                          <a:solidFill>
                            <a:srgbClr val="333333"/>
                          </a:solidFill>
                          <a:latin typeface="Arial" panose="020B0604020202020204" pitchFamily="34" charset="0"/>
                        </a:defRPr>
                      </a:lvl8pPr>
                      <a:lvl9pPr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919.00</a:t>
                      </a:r>
                    </a:p>
                  </a:txBody>
                  <a:tcPr marL="75570" marR="75570" horzOverflow="overflow">
                    <a:lnL w="76200" cap="flat" cmpd="sng" algn="ctr">
                      <a:solidFill>
                        <a:srgbClr val="FFFFFF"/>
                      </a:solidFill>
                      <a:prstDash val="solid"/>
                      <a:round/>
                      <a:headEnd type="none" w="med" len="med"/>
                      <a:tailEnd type="none" w="med" len="med"/>
                    </a:lnL>
                    <a:lnT w="28575">
                      <a:solidFill>
                        <a:srgbClr val="FFFFFF"/>
                      </a:solidFill>
                      <a:prstDash val="solid"/>
                    </a:lnT>
                    <a:lnB w="28575"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95142748"/>
                  </a:ext>
                </a:extLst>
              </a:tr>
              <a:tr h="471054">
                <a:tc>
                  <a:txBody>
                    <a:bodyPr/>
                    <a:lstStyle>
                      <a:lvl1pPr>
                        <a:lnSpc>
                          <a:spcPct val="110000"/>
                        </a:lnSpc>
                        <a:spcBef>
                          <a:spcPct val="50000"/>
                        </a:spcBef>
                        <a:defRPr sz="2000">
                          <a:solidFill>
                            <a:srgbClr val="333333"/>
                          </a:solidFill>
                          <a:latin typeface="Arial" panose="020B0604020202020204" pitchFamily="34" charset="0"/>
                        </a:defRPr>
                      </a:lvl1pPr>
                      <a:lvl2pPr>
                        <a:lnSpc>
                          <a:spcPct val="110000"/>
                        </a:lnSpc>
                        <a:spcBef>
                          <a:spcPct val="25000"/>
                        </a:spcBef>
                        <a:defRPr sz="2000">
                          <a:solidFill>
                            <a:srgbClr val="333333"/>
                          </a:solidFill>
                          <a:latin typeface="Arial" panose="020B0604020202020204" pitchFamily="34" charset="0"/>
                        </a:defRPr>
                      </a:lvl2pPr>
                      <a:lvl3pPr>
                        <a:lnSpc>
                          <a:spcPct val="110000"/>
                        </a:lnSpc>
                        <a:spcBef>
                          <a:spcPct val="20000"/>
                        </a:spcBef>
                        <a:defRPr sz="2000">
                          <a:solidFill>
                            <a:srgbClr val="333333"/>
                          </a:solidFill>
                          <a:latin typeface="Arial" panose="020B0604020202020204" pitchFamily="34" charset="0"/>
                        </a:defRPr>
                      </a:lvl3pPr>
                      <a:lvl4pPr>
                        <a:lnSpc>
                          <a:spcPct val="110000"/>
                        </a:lnSpc>
                        <a:spcBef>
                          <a:spcPct val="20000"/>
                        </a:spcBef>
                        <a:defRPr>
                          <a:solidFill>
                            <a:srgbClr val="333333"/>
                          </a:solidFill>
                          <a:latin typeface="Arial" panose="020B0604020202020204" pitchFamily="34" charset="0"/>
                        </a:defRPr>
                      </a:lvl4pPr>
                      <a:lvl5pPr>
                        <a:lnSpc>
                          <a:spcPct val="110000"/>
                        </a:lnSpc>
                        <a:spcBef>
                          <a:spcPct val="20000"/>
                        </a:spcBef>
                        <a:defRPr>
                          <a:solidFill>
                            <a:srgbClr val="333333"/>
                          </a:solidFill>
                          <a:latin typeface="Arial" panose="020B0604020202020204" pitchFamily="34" charset="0"/>
                        </a:defRPr>
                      </a:lvl5pPr>
                      <a:lvl6pPr eaLnBrk="0" fontAlgn="base" hangingPunct="0">
                        <a:lnSpc>
                          <a:spcPct val="110000"/>
                        </a:lnSpc>
                        <a:spcBef>
                          <a:spcPct val="20000"/>
                        </a:spcBef>
                        <a:spcAft>
                          <a:spcPct val="0"/>
                        </a:spcAft>
                        <a:defRPr>
                          <a:solidFill>
                            <a:srgbClr val="333333"/>
                          </a:solidFill>
                          <a:latin typeface="Arial" panose="020B0604020202020204" pitchFamily="34" charset="0"/>
                        </a:defRPr>
                      </a:lvl6pPr>
                      <a:lvl7pPr eaLnBrk="0" fontAlgn="base" hangingPunct="0">
                        <a:lnSpc>
                          <a:spcPct val="110000"/>
                        </a:lnSpc>
                        <a:spcBef>
                          <a:spcPct val="20000"/>
                        </a:spcBef>
                        <a:spcAft>
                          <a:spcPct val="0"/>
                        </a:spcAft>
                        <a:defRPr>
                          <a:solidFill>
                            <a:srgbClr val="333333"/>
                          </a:solidFill>
                          <a:latin typeface="Arial" panose="020B0604020202020204" pitchFamily="34" charset="0"/>
                        </a:defRPr>
                      </a:lvl7pPr>
                      <a:lvl8pPr eaLnBrk="0" fontAlgn="base" hangingPunct="0">
                        <a:lnSpc>
                          <a:spcPct val="110000"/>
                        </a:lnSpc>
                        <a:spcBef>
                          <a:spcPct val="20000"/>
                        </a:spcBef>
                        <a:spcAft>
                          <a:spcPct val="0"/>
                        </a:spcAft>
                        <a:defRPr>
                          <a:solidFill>
                            <a:srgbClr val="333333"/>
                          </a:solidFill>
                          <a:latin typeface="Arial" panose="020B0604020202020204" pitchFamily="34" charset="0"/>
                        </a:defRPr>
                      </a:lvl8pPr>
                      <a:lvl9pPr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US $ 7,500</a:t>
                      </a:r>
                    </a:p>
                  </a:txBody>
                  <a:tcPr marL="75570" marR="75570" horzOverflow="overflow">
                    <a:lnR w="76200" cap="flat" cmpd="sng" algn="ctr">
                      <a:solidFill>
                        <a:srgbClr val="FFFFFF"/>
                      </a:solidFill>
                      <a:prstDash val="solid"/>
                      <a:round/>
                      <a:headEnd type="none" w="med" len="med"/>
                      <a:tailEnd type="none" w="med" len="med"/>
                    </a:lnR>
                    <a:lnT w="28575">
                      <a:solidFill>
                        <a:srgbClr val="FFFFFF"/>
                      </a:solidFill>
                      <a:prstDash val="solid"/>
                    </a:lnT>
                    <a:lnB w="28575" cap="flat" cmpd="sng" algn="ctr">
                      <a:solidFill>
                        <a:srgbClr val="FFFFFF"/>
                      </a:solidFill>
                      <a:prstDash val="solid"/>
                      <a:round/>
                      <a:headEnd type="none" w="med" len="med"/>
                      <a:tailEnd type="none" w="med" len="med"/>
                    </a:lnB>
                    <a:solidFill>
                      <a:srgbClr val="F2F2F2"/>
                    </a:solidFill>
                  </a:tcPr>
                </a:tc>
                <a:tc>
                  <a:txBody>
                    <a:bodyPr/>
                    <a:lstStyle>
                      <a:lvl1pPr>
                        <a:lnSpc>
                          <a:spcPct val="110000"/>
                        </a:lnSpc>
                        <a:spcBef>
                          <a:spcPct val="50000"/>
                        </a:spcBef>
                        <a:defRPr sz="2000">
                          <a:solidFill>
                            <a:srgbClr val="333333"/>
                          </a:solidFill>
                          <a:latin typeface="Arial" panose="020B0604020202020204" pitchFamily="34" charset="0"/>
                        </a:defRPr>
                      </a:lvl1pPr>
                      <a:lvl2pPr>
                        <a:lnSpc>
                          <a:spcPct val="110000"/>
                        </a:lnSpc>
                        <a:spcBef>
                          <a:spcPct val="25000"/>
                        </a:spcBef>
                        <a:defRPr sz="2000">
                          <a:solidFill>
                            <a:srgbClr val="333333"/>
                          </a:solidFill>
                          <a:latin typeface="Arial" panose="020B0604020202020204" pitchFamily="34" charset="0"/>
                        </a:defRPr>
                      </a:lvl2pPr>
                      <a:lvl3pPr>
                        <a:lnSpc>
                          <a:spcPct val="110000"/>
                        </a:lnSpc>
                        <a:spcBef>
                          <a:spcPct val="20000"/>
                        </a:spcBef>
                        <a:defRPr sz="2000">
                          <a:solidFill>
                            <a:srgbClr val="333333"/>
                          </a:solidFill>
                          <a:latin typeface="Arial" panose="020B0604020202020204" pitchFamily="34" charset="0"/>
                        </a:defRPr>
                      </a:lvl3pPr>
                      <a:lvl4pPr>
                        <a:lnSpc>
                          <a:spcPct val="110000"/>
                        </a:lnSpc>
                        <a:spcBef>
                          <a:spcPct val="20000"/>
                        </a:spcBef>
                        <a:defRPr>
                          <a:solidFill>
                            <a:srgbClr val="333333"/>
                          </a:solidFill>
                          <a:latin typeface="Arial" panose="020B0604020202020204" pitchFamily="34" charset="0"/>
                        </a:defRPr>
                      </a:lvl4pPr>
                      <a:lvl5pPr>
                        <a:lnSpc>
                          <a:spcPct val="110000"/>
                        </a:lnSpc>
                        <a:spcBef>
                          <a:spcPct val="20000"/>
                        </a:spcBef>
                        <a:defRPr>
                          <a:solidFill>
                            <a:srgbClr val="333333"/>
                          </a:solidFill>
                          <a:latin typeface="Arial" panose="020B0604020202020204" pitchFamily="34" charset="0"/>
                        </a:defRPr>
                      </a:lvl5pPr>
                      <a:lvl6pPr eaLnBrk="0" fontAlgn="base" hangingPunct="0">
                        <a:lnSpc>
                          <a:spcPct val="110000"/>
                        </a:lnSpc>
                        <a:spcBef>
                          <a:spcPct val="20000"/>
                        </a:spcBef>
                        <a:spcAft>
                          <a:spcPct val="0"/>
                        </a:spcAft>
                        <a:defRPr>
                          <a:solidFill>
                            <a:srgbClr val="333333"/>
                          </a:solidFill>
                          <a:latin typeface="Arial" panose="020B0604020202020204" pitchFamily="34" charset="0"/>
                        </a:defRPr>
                      </a:lvl6pPr>
                      <a:lvl7pPr eaLnBrk="0" fontAlgn="base" hangingPunct="0">
                        <a:lnSpc>
                          <a:spcPct val="110000"/>
                        </a:lnSpc>
                        <a:spcBef>
                          <a:spcPct val="20000"/>
                        </a:spcBef>
                        <a:spcAft>
                          <a:spcPct val="0"/>
                        </a:spcAft>
                        <a:defRPr>
                          <a:solidFill>
                            <a:srgbClr val="333333"/>
                          </a:solidFill>
                          <a:latin typeface="Arial" panose="020B0604020202020204" pitchFamily="34" charset="0"/>
                        </a:defRPr>
                      </a:lvl7pPr>
                      <a:lvl8pPr eaLnBrk="0" fontAlgn="base" hangingPunct="0">
                        <a:lnSpc>
                          <a:spcPct val="110000"/>
                        </a:lnSpc>
                        <a:spcBef>
                          <a:spcPct val="20000"/>
                        </a:spcBef>
                        <a:spcAft>
                          <a:spcPct val="0"/>
                        </a:spcAft>
                        <a:defRPr>
                          <a:solidFill>
                            <a:srgbClr val="333333"/>
                          </a:solidFill>
                          <a:latin typeface="Arial" panose="020B0604020202020204" pitchFamily="34" charset="0"/>
                        </a:defRPr>
                      </a:lvl8pPr>
                      <a:lvl9pPr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1,379.00</a:t>
                      </a:r>
                    </a:p>
                  </a:txBody>
                  <a:tcPr marL="75570" marR="75570" horzOverflow="overflow">
                    <a:lnL w="76200" cap="flat" cmpd="sng" algn="ctr">
                      <a:solidFill>
                        <a:srgbClr val="FFFFFF"/>
                      </a:solidFill>
                      <a:prstDash val="solid"/>
                      <a:round/>
                      <a:headEnd type="none" w="med" len="med"/>
                      <a:tailEnd type="none" w="med" len="med"/>
                    </a:lnL>
                    <a:lnT w="28575">
                      <a:solidFill>
                        <a:srgbClr val="FFFFFF"/>
                      </a:solidFill>
                      <a:prstDash val="solid"/>
                    </a:lnT>
                    <a:lnB w="28575"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841135679"/>
                  </a:ext>
                </a:extLst>
              </a:tr>
              <a:tr h="480291">
                <a:tc>
                  <a:txBody>
                    <a:bodyPr/>
                    <a:lstStyle>
                      <a:lvl1pPr>
                        <a:lnSpc>
                          <a:spcPct val="110000"/>
                        </a:lnSpc>
                        <a:spcBef>
                          <a:spcPct val="50000"/>
                        </a:spcBef>
                        <a:defRPr sz="2000">
                          <a:solidFill>
                            <a:srgbClr val="333333"/>
                          </a:solidFill>
                          <a:latin typeface="Arial" panose="020B0604020202020204" pitchFamily="34" charset="0"/>
                        </a:defRPr>
                      </a:lvl1pPr>
                      <a:lvl2pPr>
                        <a:lnSpc>
                          <a:spcPct val="110000"/>
                        </a:lnSpc>
                        <a:spcBef>
                          <a:spcPct val="25000"/>
                        </a:spcBef>
                        <a:defRPr sz="2000">
                          <a:solidFill>
                            <a:srgbClr val="333333"/>
                          </a:solidFill>
                          <a:latin typeface="Arial" panose="020B0604020202020204" pitchFamily="34" charset="0"/>
                        </a:defRPr>
                      </a:lvl2pPr>
                      <a:lvl3pPr>
                        <a:lnSpc>
                          <a:spcPct val="110000"/>
                        </a:lnSpc>
                        <a:spcBef>
                          <a:spcPct val="20000"/>
                        </a:spcBef>
                        <a:defRPr sz="2000">
                          <a:solidFill>
                            <a:srgbClr val="333333"/>
                          </a:solidFill>
                          <a:latin typeface="Arial" panose="020B0604020202020204" pitchFamily="34" charset="0"/>
                        </a:defRPr>
                      </a:lvl3pPr>
                      <a:lvl4pPr>
                        <a:lnSpc>
                          <a:spcPct val="110000"/>
                        </a:lnSpc>
                        <a:spcBef>
                          <a:spcPct val="20000"/>
                        </a:spcBef>
                        <a:defRPr>
                          <a:solidFill>
                            <a:srgbClr val="333333"/>
                          </a:solidFill>
                          <a:latin typeface="Arial" panose="020B0604020202020204" pitchFamily="34" charset="0"/>
                        </a:defRPr>
                      </a:lvl4pPr>
                      <a:lvl5pPr>
                        <a:lnSpc>
                          <a:spcPct val="110000"/>
                        </a:lnSpc>
                        <a:spcBef>
                          <a:spcPct val="20000"/>
                        </a:spcBef>
                        <a:defRPr>
                          <a:solidFill>
                            <a:srgbClr val="333333"/>
                          </a:solidFill>
                          <a:latin typeface="Arial" panose="020B0604020202020204" pitchFamily="34" charset="0"/>
                        </a:defRPr>
                      </a:lvl5pPr>
                      <a:lvl6pPr eaLnBrk="0" fontAlgn="base" hangingPunct="0">
                        <a:lnSpc>
                          <a:spcPct val="110000"/>
                        </a:lnSpc>
                        <a:spcBef>
                          <a:spcPct val="20000"/>
                        </a:spcBef>
                        <a:spcAft>
                          <a:spcPct val="0"/>
                        </a:spcAft>
                        <a:defRPr>
                          <a:solidFill>
                            <a:srgbClr val="333333"/>
                          </a:solidFill>
                          <a:latin typeface="Arial" panose="020B0604020202020204" pitchFamily="34" charset="0"/>
                        </a:defRPr>
                      </a:lvl6pPr>
                      <a:lvl7pPr eaLnBrk="0" fontAlgn="base" hangingPunct="0">
                        <a:lnSpc>
                          <a:spcPct val="110000"/>
                        </a:lnSpc>
                        <a:spcBef>
                          <a:spcPct val="20000"/>
                        </a:spcBef>
                        <a:spcAft>
                          <a:spcPct val="0"/>
                        </a:spcAft>
                        <a:defRPr>
                          <a:solidFill>
                            <a:srgbClr val="333333"/>
                          </a:solidFill>
                          <a:latin typeface="Arial" panose="020B0604020202020204" pitchFamily="34" charset="0"/>
                        </a:defRPr>
                      </a:lvl7pPr>
                      <a:lvl8pPr eaLnBrk="0" fontAlgn="base" hangingPunct="0">
                        <a:lnSpc>
                          <a:spcPct val="110000"/>
                        </a:lnSpc>
                        <a:spcBef>
                          <a:spcPct val="20000"/>
                        </a:spcBef>
                        <a:spcAft>
                          <a:spcPct val="0"/>
                        </a:spcAft>
                        <a:defRPr>
                          <a:solidFill>
                            <a:srgbClr val="333333"/>
                          </a:solidFill>
                          <a:latin typeface="Arial" panose="020B0604020202020204" pitchFamily="34" charset="0"/>
                        </a:defRPr>
                      </a:lvl8pPr>
                      <a:lvl9pPr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US $ 10,000</a:t>
                      </a:r>
                    </a:p>
                  </a:txBody>
                  <a:tcPr marL="75570" marR="75570" horzOverflow="overflow">
                    <a:lnR w="76200" cap="flat" cmpd="sng" algn="ctr">
                      <a:solidFill>
                        <a:srgbClr val="FFFFFF"/>
                      </a:solidFill>
                      <a:prstDash val="solid"/>
                      <a:round/>
                      <a:headEnd type="none" w="med" len="med"/>
                      <a:tailEnd type="none" w="med" len="med"/>
                    </a:lnR>
                    <a:lnT w="28575">
                      <a:solidFill>
                        <a:srgbClr val="FFFFFF"/>
                      </a:solidFill>
                      <a:prstDash val="solid"/>
                    </a:lnT>
                    <a:lnB w="28575" cap="flat" cmpd="sng" algn="ctr">
                      <a:solidFill>
                        <a:srgbClr val="FFFFFF"/>
                      </a:solidFill>
                      <a:prstDash val="solid"/>
                      <a:round/>
                      <a:headEnd type="none" w="med" len="med"/>
                      <a:tailEnd type="none" w="med" len="med"/>
                    </a:lnB>
                    <a:solidFill>
                      <a:srgbClr val="F2F2F2"/>
                    </a:solidFill>
                  </a:tcPr>
                </a:tc>
                <a:tc>
                  <a:txBody>
                    <a:bodyPr/>
                    <a:lstStyle>
                      <a:lvl1pPr>
                        <a:lnSpc>
                          <a:spcPct val="110000"/>
                        </a:lnSpc>
                        <a:spcBef>
                          <a:spcPct val="50000"/>
                        </a:spcBef>
                        <a:defRPr sz="2000">
                          <a:solidFill>
                            <a:srgbClr val="333333"/>
                          </a:solidFill>
                          <a:latin typeface="Arial" panose="020B0604020202020204" pitchFamily="34" charset="0"/>
                        </a:defRPr>
                      </a:lvl1pPr>
                      <a:lvl2pPr>
                        <a:lnSpc>
                          <a:spcPct val="110000"/>
                        </a:lnSpc>
                        <a:spcBef>
                          <a:spcPct val="25000"/>
                        </a:spcBef>
                        <a:defRPr sz="2000">
                          <a:solidFill>
                            <a:srgbClr val="333333"/>
                          </a:solidFill>
                          <a:latin typeface="Arial" panose="020B0604020202020204" pitchFamily="34" charset="0"/>
                        </a:defRPr>
                      </a:lvl2pPr>
                      <a:lvl3pPr>
                        <a:lnSpc>
                          <a:spcPct val="110000"/>
                        </a:lnSpc>
                        <a:spcBef>
                          <a:spcPct val="20000"/>
                        </a:spcBef>
                        <a:defRPr sz="2000">
                          <a:solidFill>
                            <a:srgbClr val="333333"/>
                          </a:solidFill>
                          <a:latin typeface="Arial" panose="020B0604020202020204" pitchFamily="34" charset="0"/>
                        </a:defRPr>
                      </a:lvl3pPr>
                      <a:lvl4pPr>
                        <a:lnSpc>
                          <a:spcPct val="110000"/>
                        </a:lnSpc>
                        <a:spcBef>
                          <a:spcPct val="20000"/>
                        </a:spcBef>
                        <a:defRPr>
                          <a:solidFill>
                            <a:srgbClr val="333333"/>
                          </a:solidFill>
                          <a:latin typeface="Arial" panose="020B0604020202020204" pitchFamily="34" charset="0"/>
                        </a:defRPr>
                      </a:lvl4pPr>
                      <a:lvl5pPr>
                        <a:lnSpc>
                          <a:spcPct val="110000"/>
                        </a:lnSpc>
                        <a:spcBef>
                          <a:spcPct val="20000"/>
                        </a:spcBef>
                        <a:defRPr>
                          <a:solidFill>
                            <a:srgbClr val="333333"/>
                          </a:solidFill>
                          <a:latin typeface="Arial" panose="020B0604020202020204" pitchFamily="34" charset="0"/>
                        </a:defRPr>
                      </a:lvl5pPr>
                      <a:lvl6pPr eaLnBrk="0" fontAlgn="base" hangingPunct="0">
                        <a:lnSpc>
                          <a:spcPct val="110000"/>
                        </a:lnSpc>
                        <a:spcBef>
                          <a:spcPct val="20000"/>
                        </a:spcBef>
                        <a:spcAft>
                          <a:spcPct val="0"/>
                        </a:spcAft>
                        <a:defRPr>
                          <a:solidFill>
                            <a:srgbClr val="333333"/>
                          </a:solidFill>
                          <a:latin typeface="Arial" panose="020B0604020202020204" pitchFamily="34" charset="0"/>
                        </a:defRPr>
                      </a:lvl6pPr>
                      <a:lvl7pPr eaLnBrk="0" fontAlgn="base" hangingPunct="0">
                        <a:lnSpc>
                          <a:spcPct val="110000"/>
                        </a:lnSpc>
                        <a:spcBef>
                          <a:spcPct val="20000"/>
                        </a:spcBef>
                        <a:spcAft>
                          <a:spcPct val="0"/>
                        </a:spcAft>
                        <a:defRPr>
                          <a:solidFill>
                            <a:srgbClr val="333333"/>
                          </a:solidFill>
                          <a:latin typeface="Arial" panose="020B0604020202020204" pitchFamily="34" charset="0"/>
                        </a:defRPr>
                      </a:lvl7pPr>
                      <a:lvl8pPr eaLnBrk="0" fontAlgn="base" hangingPunct="0">
                        <a:lnSpc>
                          <a:spcPct val="110000"/>
                        </a:lnSpc>
                        <a:spcBef>
                          <a:spcPct val="20000"/>
                        </a:spcBef>
                        <a:spcAft>
                          <a:spcPct val="0"/>
                        </a:spcAft>
                        <a:defRPr>
                          <a:solidFill>
                            <a:srgbClr val="333333"/>
                          </a:solidFill>
                          <a:latin typeface="Arial" panose="020B0604020202020204" pitchFamily="34" charset="0"/>
                        </a:defRPr>
                      </a:lvl8pPr>
                      <a:lvl9pPr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1,838.00</a:t>
                      </a:r>
                    </a:p>
                  </a:txBody>
                  <a:tcPr marL="75570" marR="75570" horzOverflow="overflow">
                    <a:lnL w="76200" cap="flat" cmpd="sng" algn="ctr">
                      <a:solidFill>
                        <a:srgbClr val="FFFFFF"/>
                      </a:solidFill>
                      <a:prstDash val="solid"/>
                      <a:round/>
                      <a:headEnd type="none" w="med" len="med"/>
                      <a:tailEnd type="none" w="med" len="med"/>
                    </a:lnL>
                    <a:lnT w="28575">
                      <a:solidFill>
                        <a:srgbClr val="FFFFFF"/>
                      </a:solidFill>
                      <a:prstDash val="solid"/>
                    </a:lnT>
                    <a:lnB w="28575"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655954673"/>
                  </a:ext>
                </a:extLst>
              </a:tr>
              <a:tr h="387927">
                <a:tc>
                  <a:txBody>
                    <a:bodyPr/>
                    <a:lstStyle>
                      <a:lvl1pPr>
                        <a:lnSpc>
                          <a:spcPct val="110000"/>
                        </a:lnSpc>
                        <a:spcBef>
                          <a:spcPct val="50000"/>
                        </a:spcBef>
                        <a:defRPr sz="2000">
                          <a:solidFill>
                            <a:srgbClr val="333333"/>
                          </a:solidFill>
                          <a:latin typeface="Arial" panose="020B0604020202020204" pitchFamily="34" charset="0"/>
                        </a:defRPr>
                      </a:lvl1pPr>
                      <a:lvl2pPr>
                        <a:lnSpc>
                          <a:spcPct val="110000"/>
                        </a:lnSpc>
                        <a:spcBef>
                          <a:spcPct val="25000"/>
                        </a:spcBef>
                        <a:defRPr sz="2000">
                          <a:solidFill>
                            <a:srgbClr val="333333"/>
                          </a:solidFill>
                          <a:latin typeface="Arial" panose="020B0604020202020204" pitchFamily="34" charset="0"/>
                        </a:defRPr>
                      </a:lvl2pPr>
                      <a:lvl3pPr>
                        <a:lnSpc>
                          <a:spcPct val="110000"/>
                        </a:lnSpc>
                        <a:spcBef>
                          <a:spcPct val="20000"/>
                        </a:spcBef>
                        <a:defRPr sz="2000">
                          <a:solidFill>
                            <a:srgbClr val="333333"/>
                          </a:solidFill>
                          <a:latin typeface="Arial" panose="020B0604020202020204" pitchFamily="34" charset="0"/>
                        </a:defRPr>
                      </a:lvl3pPr>
                      <a:lvl4pPr>
                        <a:lnSpc>
                          <a:spcPct val="110000"/>
                        </a:lnSpc>
                        <a:spcBef>
                          <a:spcPct val="20000"/>
                        </a:spcBef>
                        <a:defRPr>
                          <a:solidFill>
                            <a:srgbClr val="333333"/>
                          </a:solidFill>
                          <a:latin typeface="Arial" panose="020B0604020202020204" pitchFamily="34" charset="0"/>
                        </a:defRPr>
                      </a:lvl4pPr>
                      <a:lvl5pPr>
                        <a:lnSpc>
                          <a:spcPct val="110000"/>
                        </a:lnSpc>
                        <a:spcBef>
                          <a:spcPct val="20000"/>
                        </a:spcBef>
                        <a:defRPr>
                          <a:solidFill>
                            <a:srgbClr val="333333"/>
                          </a:solidFill>
                          <a:latin typeface="Arial" panose="020B0604020202020204" pitchFamily="34" charset="0"/>
                        </a:defRPr>
                      </a:lvl5pPr>
                      <a:lvl6pPr eaLnBrk="0" fontAlgn="base" hangingPunct="0">
                        <a:lnSpc>
                          <a:spcPct val="110000"/>
                        </a:lnSpc>
                        <a:spcBef>
                          <a:spcPct val="20000"/>
                        </a:spcBef>
                        <a:spcAft>
                          <a:spcPct val="0"/>
                        </a:spcAft>
                        <a:defRPr>
                          <a:solidFill>
                            <a:srgbClr val="333333"/>
                          </a:solidFill>
                          <a:latin typeface="Arial" panose="020B0604020202020204" pitchFamily="34" charset="0"/>
                        </a:defRPr>
                      </a:lvl6pPr>
                      <a:lvl7pPr eaLnBrk="0" fontAlgn="base" hangingPunct="0">
                        <a:lnSpc>
                          <a:spcPct val="110000"/>
                        </a:lnSpc>
                        <a:spcBef>
                          <a:spcPct val="20000"/>
                        </a:spcBef>
                        <a:spcAft>
                          <a:spcPct val="0"/>
                        </a:spcAft>
                        <a:defRPr>
                          <a:solidFill>
                            <a:srgbClr val="333333"/>
                          </a:solidFill>
                          <a:latin typeface="Arial" panose="020B0604020202020204" pitchFamily="34" charset="0"/>
                        </a:defRPr>
                      </a:lvl7pPr>
                      <a:lvl8pPr eaLnBrk="0" fontAlgn="base" hangingPunct="0">
                        <a:lnSpc>
                          <a:spcPct val="110000"/>
                        </a:lnSpc>
                        <a:spcBef>
                          <a:spcPct val="20000"/>
                        </a:spcBef>
                        <a:spcAft>
                          <a:spcPct val="0"/>
                        </a:spcAft>
                        <a:defRPr>
                          <a:solidFill>
                            <a:srgbClr val="333333"/>
                          </a:solidFill>
                          <a:latin typeface="Arial" panose="020B0604020202020204" pitchFamily="34" charset="0"/>
                        </a:defRPr>
                      </a:lvl8pPr>
                      <a:lvl9pPr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US $ 15,000</a:t>
                      </a:r>
                    </a:p>
                  </a:txBody>
                  <a:tcPr marL="75570" marR="75570" horzOverflow="overflow">
                    <a:lnR w="76200" cap="flat" cmpd="sng" algn="ctr">
                      <a:solidFill>
                        <a:srgbClr val="FFFFFF"/>
                      </a:solidFill>
                      <a:prstDash val="solid"/>
                      <a:round/>
                      <a:headEnd type="none" w="med" len="med"/>
                      <a:tailEnd type="none" w="med" len="med"/>
                    </a:lnR>
                    <a:lnT w="28575">
                      <a:solidFill>
                        <a:srgbClr val="FFFFFF"/>
                      </a:solidFill>
                      <a:prstDash val="solid"/>
                    </a:lnT>
                    <a:lnB w="53975">
                      <a:solidFill>
                        <a:srgbClr val="FFFFFF"/>
                      </a:solidFill>
                      <a:prstDash val="solid"/>
                    </a:lnB>
                    <a:solidFill>
                      <a:srgbClr val="F2F2F2"/>
                    </a:solidFill>
                  </a:tcPr>
                </a:tc>
                <a:tc>
                  <a:txBody>
                    <a:bodyPr/>
                    <a:lstStyle>
                      <a:lvl1pPr>
                        <a:lnSpc>
                          <a:spcPct val="110000"/>
                        </a:lnSpc>
                        <a:spcBef>
                          <a:spcPct val="50000"/>
                        </a:spcBef>
                        <a:defRPr sz="2000">
                          <a:solidFill>
                            <a:srgbClr val="333333"/>
                          </a:solidFill>
                          <a:latin typeface="Arial" panose="020B0604020202020204" pitchFamily="34" charset="0"/>
                        </a:defRPr>
                      </a:lvl1pPr>
                      <a:lvl2pPr>
                        <a:lnSpc>
                          <a:spcPct val="110000"/>
                        </a:lnSpc>
                        <a:spcBef>
                          <a:spcPct val="25000"/>
                        </a:spcBef>
                        <a:defRPr sz="2000">
                          <a:solidFill>
                            <a:srgbClr val="333333"/>
                          </a:solidFill>
                          <a:latin typeface="Arial" panose="020B0604020202020204" pitchFamily="34" charset="0"/>
                        </a:defRPr>
                      </a:lvl2pPr>
                      <a:lvl3pPr>
                        <a:lnSpc>
                          <a:spcPct val="110000"/>
                        </a:lnSpc>
                        <a:spcBef>
                          <a:spcPct val="20000"/>
                        </a:spcBef>
                        <a:defRPr sz="2000">
                          <a:solidFill>
                            <a:srgbClr val="333333"/>
                          </a:solidFill>
                          <a:latin typeface="Arial" panose="020B0604020202020204" pitchFamily="34" charset="0"/>
                        </a:defRPr>
                      </a:lvl3pPr>
                      <a:lvl4pPr>
                        <a:lnSpc>
                          <a:spcPct val="110000"/>
                        </a:lnSpc>
                        <a:spcBef>
                          <a:spcPct val="20000"/>
                        </a:spcBef>
                        <a:defRPr>
                          <a:solidFill>
                            <a:srgbClr val="333333"/>
                          </a:solidFill>
                          <a:latin typeface="Arial" panose="020B0604020202020204" pitchFamily="34" charset="0"/>
                        </a:defRPr>
                      </a:lvl4pPr>
                      <a:lvl5pPr>
                        <a:lnSpc>
                          <a:spcPct val="110000"/>
                        </a:lnSpc>
                        <a:spcBef>
                          <a:spcPct val="20000"/>
                        </a:spcBef>
                        <a:defRPr>
                          <a:solidFill>
                            <a:srgbClr val="333333"/>
                          </a:solidFill>
                          <a:latin typeface="Arial" panose="020B0604020202020204" pitchFamily="34" charset="0"/>
                        </a:defRPr>
                      </a:lvl5pPr>
                      <a:lvl6pPr eaLnBrk="0" fontAlgn="base" hangingPunct="0">
                        <a:lnSpc>
                          <a:spcPct val="110000"/>
                        </a:lnSpc>
                        <a:spcBef>
                          <a:spcPct val="20000"/>
                        </a:spcBef>
                        <a:spcAft>
                          <a:spcPct val="0"/>
                        </a:spcAft>
                        <a:defRPr>
                          <a:solidFill>
                            <a:srgbClr val="333333"/>
                          </a:solidFill>
                          <a:latin typeface="Arial" panose="020B0604020202020204" pitchFamily="34" charset="0"/>
                        </a:defRPr>
                      </a:lvl6pPr>
                      <a:lvl7pPr eaLnBrk="0" fontAlgn="base" hangingPunct="0">
                        <a:lnSpc>
                          <a:spcPct val="110000"/>
                        </a:lnSpc>
                        <a:spcBef>
                          <a:spcPct val="20000"/>
                        </a:spcBef>
                        <a:spcAft>
                          <a:spcPct val="0"/>
                        </a:spcAft>
                        <a:defRPr>
                          <a:solidFill>
                            <a:srgbClr val="333333"/>
                          </a:solidFill>
                          <a:latin typeface="Arial" panose="020B0604020202020204" pitchFamily="34" charset="0"/>
                        </a:defRPr>
                      </a:lvl7pPr>
                      <a:lvl8pPr eaLnBrk="0" fontAlgn="base" hangingPunct="0">
                        <a:lnSpc>
                          <a:spcPct val="110000"/>
                        </a:lnSpc>
                        <a:spcBef>
                          <a:spcPct val="20000"/>
                        </a:spcBef>
                        <a:spcAft>
                          <a:spcPct val="0"/>
                        </a:spcAft>
                        <a:defRPr>
                          <a:solidFill>
                            <a:srgbClr val="333333"/>
                          </a:solidFill>
                          <a:latin typeface="Arial" panose="020B0604020202020204" pitchFamily="34" charset="0"/>
                        </a:defRPr>
                      </a:lvl8pPr>
                      <a:lvl9pPr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2,757.00</a:t>
                      </a:r>
                    </a:p>
                  </a:txBody>
                  <a:tcPr marL="75570" marR="75570" horzOverflow="overflow">
                    <a:lnL w="76200" cap="flat" cmpd="sng" algn="ctr">
                      <a:solidFill>
                        <a:srgbClr val="FFFFFF"/>
                      </a:solidFill>
                      <a:prstDash val="solid"/>
                      <a:round/>
                      <a:headEnd type="none" w="med" len="med"/>
                      <a:tailEnd type="none" w="med" len="med"/>
                    </a:lnL>
                    <a:lnT w="28575">
                      <a:solidFill>
                        <a:srgbClr val="FFFFFF"/>
                      </a:solidFill>
                      <a:prstDash val="solid"/>
                    </a:lnT>
                    <a:lnB w="53975">
                      <a:solidFill>
                        <a:srgbClr val="FFFFFF"/>
                      </a:solidFill>
                      <a:prstDash val="solid"/>
                    </a:lnB>
                    <a:solidFill>
                      <a:srgbClr val="F2F2F2"/>
                    </a:solidFill>
                  </a:tcPr>
                </a:tc>
                <a:extLst>
                  <a:ext uri="{0D108BD9-81ED-4DB2-BD59-A6C34878D82A}">
                    <a16:rowId xmlns:a16="http://schemas.microsoft.com/office/drawing/2014/main" val="274745252"/>
                  </a:ext>
                </a:extLst>
              </a:tr>
            </a:tbl>
          </a:graphicData>
        </a:graphic>
      </p:graphicFrame>
      <p:sp>
        <p:nvSpPr>
          <p:cNvPr id="20" name="Title 2">
            <a:extLst>
              <a:ext uri="{FF2B5EF4-FFF2-40B4-BE49-F238E27FC236}">
                <a16:creationId xmlns:a16="http://schemas.microsoft.com/office/drawing/2014/main" id="{4298B289-BDD5-46C7-80DD-CB4B86C6FB12}"/>
              </a:ext>
            </a:extLst>
          </p:cNvPr>
          <p:cNvSpPr>
            <a:spLocks noGrp="1"/>
          </p:cNvSpPr>
          <p:nvPr>
            <p:ph type="title"/>
          </p:nvPr>
        </p:nvSpPr>
        <p:spPr>
          <a:xfrm>
            <a:off x="457319" y="457200"/>
            <a:ext cx="9457359" cy="731610"/>
          </a:xfrm>
        </p:spPr>
        <p:txBody>
          <a:bodyPr/>
          <a:lstStyle/>
          <a:p>
            <a:r>
              <a:rPr lang="en-US" spc="-7" dirty="0">
                <a:solidFill>
                  <a:srgbClr val="0061A0"/>
                </a:solidFill>
                <a:latin typeface="Georgia"/>
                <a:ea typeface="+mj-ea"/>
              </a:rPr>
              <a:t>Premium Table – Class A</a:t>
            </a:r>
          </a:p>
        </p:txBody>
      </p:sp>
      <p:sp>
        <p:nvSpPr>
          <p:cNvPr id="25" name="TextBox 24">
            <a:extLst>
              <a:ext uri="{FF2B5EF4-FFF2-40B4-BE49-F238E27FC236}">
                <a16:creationId xmlns:a16="http://schemas.microsoft.com/office/drawing/2014/main" id="{782F97CB-19BF-4CBB-B5FA-809BF8453631}"/>
              </a:ext>
            </a:extLst>
          </p:cNvPr>
          <p:cNvSpPr txBox="1"/>
          <p:nvPr/>
        </p:nvSpPr>
        <p:spPr>
          <a:xfrm>
            <a:off x="1266067" y="3097601"/>
            <a:ext cx="2835563" cy="304800"/>
          </a:xfrm>
          <a:prstGeom prst="rect">
            <a:avLst/>
          </a:prstGeom>
          <a:noFill/>
        </p:spPr>
        <p:txBody>
          <a:bodyPr wrap="square" lIns="0" tIns="0" rIns="0" bIns="0" rtlCol="0">
            <a:noAutofit/>
          </a:bodyPr>
          <a:lstStyle/>
          <a:p>
            <a:pPr algn="ctr" defTabSz="456758" fontAlgn="base">
              <a:spcBef>
                <a:spcPts val="1200"/>
              </a:spcBef>
            </a:pPr>
            <a:r>
              <a:rPr lang="en-GB" sz="1600" dirty="0">
                <a:ea typeface="MetLife Circular Light" charset="0"/>
                <a:cs typeface="MetLife Circular Light" charset="0"/>
              </a:rPr>
              <a:t>Benefit Period - Years</a:t>
            </a:r>
          </a:p>
        </p:txBody>
      </p:sp>
      <p:pic>
        <p:nvPicPr>
          <p:cNvPr id="28" name="Picture 27" descr="A picture containing wheel&#10;&#10;Description automatically generated">
            <a:extLst>
              <a:ext uri="{FF2B5EF4-FFF2-40B4-BE49-F238E27FC236}">
                <a16:creationId xmlns:a16="http://schemas.microsoft.com/office/drawing/2014/main" id="{0AC926FF-2309-4C44-B0B2-CC1F6BB579EF}"/>
              </a:ext>
            </a:extLst>
          </p:cNvPr>
          <p:cNvPicPr>
            <a:picLocks noChangeAspect="1"/>
          </p:cNvPicPr>
          <p:nvPr/>
        </p:nvPicPr>
        <p:blipFill>
          <a:blip r:embed="rId2" cstate="email">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644401" y="1679502"/>
            <a:ext cx="4377325" cy="1232207"/>
          </a:xfrm>
          <a:prstGeom prst="rect">
            <a:avLst/>
          </a:prstGeom>
        </p:spPr>
      </p:pic>
      <p:pic>
        <p:nvPicPr>
          <p:cNvPr id="9" name="Picture 8" descr="A picture containing wheel&#10;&#10;Description automatically generated">
            <a:extLst>
              <a:ext uri="{FF2B5EF4-FFF2-40B4-BE49-F238E27FC236}">
                <a16:creationId xmlns:a16="http://schemas.microsoft.com/office/drawing/2014/main" id="{4E2909F2-CE0E-4A73-A9A3-A2EC8570A795}"/>
              </a:ext>
            </a:extLst>
          </p:cNvPr>
          <p:cNvPicPr>
            <a:picLocks noChangeAspect="1"/>
          </p:cNvPicPr>
          <p:nvPr/>
        </p:nvPicPr>
        <p:blipFill rotWithShape="1">
          <a:blip r:embed="rId4" cstate="email">
            <a:extLst>
              <a:ext uri="{28A0092B-C50C-407E-A947-70E740481C1C}">
                <a14:useLocalDpi xmlns:a14="http://schemas.microsoft.com/office/drawing/2010/main" val="0"/>
              </a:ext>
            </a:extLst>
          </a:blip>
          <a:srcRect r="66541"/>
          <a:stretch/>
        </p:blipFill>
        <p:spPr>
          <a:xfrm>
            <a:off x="644402" y="1679502"/>
            <a:ext cx="1464618" cy="1232207"/>
          </a:xfrm>
          <a:prstGeom prst="rect">
            <a:avLst/>
          </a:prstGeom>
        </p:spPr>
      </p:pic>
      <p:sp>
        <p:nvSpPr>
          <p:cNvPr id="10" name="TextBox 9">
            <a:extLst>
              <a:ext uri="{FF2B5EF4-FFF2-40B4-BE49-F238E27FC236}">
                <a16:creationId xmlns:a16="http://schemas.microsoft.com/office/drawing/2014/main" id="{9AE66D35-DC78-487A-8C09-A5B36658ECD8}"/>
              </a:ext>
            </a:extLst>
          </p:cNvPr>
          <p:cNvSpPr txBox="1"/>
          <p:nvPr/>
        </p:nvSpPr>
        <p:spPr>
          <a:xfrm>
            <a:off x="1383319" y="1907677"/>
            <a:ext cx="335372" cy="304800"/>
          </a:xfrm>
          <a:prstGeom prst="rect">
            <a:avLst/>
          </a:prstGeom>
          <a:noFill/>
        </p:spPr>
        <p:txBody>
          <a:bodyPr wrap="square" lIns="0" tIns="0" rIns="0" bIns="0" rtlCol="0">
            <a:noAutofit/>
          </a:bodyPr>
          <a:lstStyle/>
          <a:p>
            <a:pPr defTabSz="456758" fontAlgn="base">
              <a:spcBef>
                <a:spcPts val="1200"/>
              </a:spcBef>
            </a:pPr>
            <a:r>
              <a:rPr lang="en-GB" b="1" dirty="0">
                <a:ea typeface="MetLife Circular Light" charset="0"/>
                <a:cs typeface="MetLife Circular Light" charset="0"/>
              </a:rPr>
              <a:t>10	</a:t>
            </a:r>
          </a:p>
        </p:txBody>
      </p:sp>
      <p:sp>
        <p:nvSpPr>
          <p:cNvPr id="11" name="TextBox 10">
            <a:extLst>
              <a:ext uri="{FF2B5EF4-FFF2-40B4-BE49-F238E27FC236}">
                <a16:creationId xmlns:a16="http://schemas.microsoft.com/office/drawing/2014/main" id="{40F83A53-35BC-4462-9DD5-790E2DCDE60C}"/>
              </a:ext>
            </a:extLst>
          </p:cNvPr>
          <p:cNvSpPr txBox="1"/>
          <p:nvPr/>
        </p:nvSpPr>
        <p:spPr>
          <a:xfrm>
            <a:off x="2683849" y="1907677"/>
            <a:ext cx="335372" cy="304800"/>
          </a:xfrm>
          <a:prstGeom prst="rect">
            <a:avLst/>
          </a:prstGeom>
          <a:noFill/>
        </p:spPr>
        <p:txBody>
          <a:bodyPr wrap="square" lIns="0" tIns="0" rIns="0" bIns="0" rtlCol="0">
            <a:noAutofit/>
          </a:bodyPr>
          <a:lstStyle/>
          <a:p>
            <a:pPr defTabSz="456758" fontAlgn="base">
              <a:spcBef>
                <a:spcPts val="1200"/>
              </a:spcBef>
            </a:pPr>
            <a:r>
              <a:rPr lang="en-GB" b="1" dirty="0">
                <a:solidFill>
                  <a:schemeClr val="bg2">
                    <a:lumMod val="40000"/>
                    <a:lumOff val="60000"/>
                  </a:schemeClr>
                </a:solidFill>
                <a:ea typeface="MetLife Circular Light" charset="0"/>
                <a:cs typeface="MetLife Circular Light" charset="0"/>
              </a:rPr>
              <a:t>15	</a:t>
            </a:r>
          </a:p>
        </p:txBody>
      </p:sp>
      <p:sp>
        <p:nvSpPr>
          <p:cNvPr id="12" name="TextBox 11">
            <a:extLst>
              <a:ext uri="{FF2B5EF4-FFF2-40B4-BE49-F238E27FC236}">
                <a16:creationId xmlns:a16="http://schemas.microsoft.com/office/drawing/2014/main" id="{6008173F-9FE6-41E5-90ED-1645C96DE687}"/>
              </a:ext>
            </a:extLst>
          </p:cNvPr>
          <p:cNvSpPr txBox="1"/>
          <p:nvPr/>
        </p:nvSpPr>
        <p:spPr>
          <a:xfrm>
            <a:off x="4002851" y="1907677"/>
            <a:ext cx="335372" cy="304800"/>
          </a:xfrm>
          <a:prstGeom prst="rect">
            <a:avLst/>
          </a:prstGeom>
          <a:noFill/>
        </p:spPr>
        <p:txBody>
          <a:bodyPr wrap="square" lIns="0" tIns="0" rIns="0" bIns="0" rtlCol="0">
            <a:noAutofit/>
          </a:bodyPr>
          <a:lstStyle/>
          <a:p>
            <a:pPr defTabSz="456758" fontAlgn="base">
              <a:spcBef>
                <a:spcPts val="1200"/>
              </a:spcBef>
            </a:pPr>
            <a:r>
              <a:rPr lang="en-GB" b="1" dirty="0">
                <a:solidFill>
                  <a:schemeClr val="bg2">
                    <a:lumMod val="40000"/>
                    <a:lumOff val="60000"/>
                  </a:schemeClr>
                </a:solidFill>
                <a:ea typeface="MetLife Circular Light" charset="0"/>
                <a:cs typeface="MetLife Circular Light" charset="0"/>
              </a:rPr>
              <a:t>20	</a:t>
            </a:r>
          </a:p>
        </p:txBody>
      </p:sp>
    </p:spTree>
    <p:extLst>
      <p:ext uri="{BB962C8B-B14F-4D97-AF65-F5344CB8AC3E}">
        <p14:creationId xmlns:p14="http://schemas.microsoft.com/office/powerpoint/2010/main" val="400031600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 12">
            <a:extLst>
              <a:ext uri="{FF2B5EF4-FFF2-40B4-BE49-F238E27FC236}">
                <a16:creationId xmlns:a16="http://schemas.microsoft.com/office/drawing/2014/main" id="{DEE209FD-071A-4343-9F75-AF37C63DEFEB}"/>
              </a:ext>
            </a:extLst>
          </p:cNvPr>
          <p:cNvGraphicFramePr>
            <a:graphicFrameLocks noGrp="1"/>
          </p:cNvGraphicFramePr>
          <p:nvPr>
            <p:extLst>
              <p:ext uri="{D42A27DB-BD31-4B8C-83A1-F6EECF244321}">
                <p14:modId xmlns:p14="http://schemas.microsoft.com/office/powerpoint/2010/main" val="3597056151"/>
              </p:ext>
            </p:extLst>
          </p:nvPr>
        </p:nvGraphicFramePr>
        <p:xfrm>
          <a:off x="5760643" y="1530409"/>
          <a:ext cx="5563139" cy="4036107"/>
        </p:xfrm>
        <a:graphic>
          <a:graphicData uri="http://schemas.openxmlformats.org/drawingml/2006/table">
            <a:tbl>
              <a:tblPr firstRow="1" bandRow="1">
                <a:tableStyleId>{2D5ABB26-0587-4C30-8999-92F81FD0307C}</a:tableStyleId>
              </a:tblPr>
              <a:tblGrid>
                <a:gridCol w="2703336">
                  <a:extLst>
                    <a:ext uri="{9D8B030D-6E8A-4147-A177-3AD203B41FA5}">
                      <a16:colId xmlns:a16="http://schemas.microsoft.com/office/drawing/2014/main" val="3640122789"/>
                    </a:ext>
                  </a:extLst>
                </a:gridCol>
                <a:gridCol w="2859803">
                  <a:extLst>
                    <a:ext uri="{9D8B030D-6E8A-4147-A177-3AD203B41FA5}">
                      <a16:colId xmlns:a16="http://schemas.microsoft.com/office/drawing/2014/main" val="719371719"/>
                    </a:ext>
                  </a:extLst>
                </a:gridCol>
              </a:tblGrid>
              <a:tr h="361158">
                <a:tc>
                  <a:txBody>
                    <a:bodyPr/>
                    <a:lstStyle/>
                    <a:p>
                      <a:pPr marR="51435" algn="ctr">
                        <a:lnSpc>
                          <a:spcPct val="100000"/>
                        </a:lnSpc>
                        <a:spcBef>
                          <a:spcPts val="5"/>
                        </a:spcBef>
                      </a:pPr>
                      <a:r>
                        <a:rPr lang="en-GB" sz="2000" b="1" dirty="0">
                          <a:solidFill>
                            <a:schemeClr val="bg1"/>
                          </a:solidFill>
                          <a:latin typeface="+mn-lt"/>
                          <a:cs typeface="Arial"/>
                        </a:rPr>
                        <a:t>Monthly Income</a:t>
                      </a:r>
                    </a:p>
                  </a:txBody>
                  <a:tcPr marL="0" marR="0" marT="5079" marB="0" anchor="ctr">
                    <a:lnR w="76200">
                      <a:solidFill>
                        <a:srgbClr val="FFFFFF"/>
                      </a:solidFill>
                      <a:prstDash val="solid"/>
                    </a:lnR>
                    <a:lnB w="38100" cap="flat" cmpd="sng" algn="ctr">
                      <a:solidFill>
                        <a:srgbClr val="FFFFFF"/>
                      </a:solidFill>
                      <a:prstDash val="solid"/>
                      <a:round/>
                      <a:headEnd type="none" w="med" len="med"/>
                      <a:tailEnd type="none" w="med" len="med"/>
                    </a:lnB>
                    <a:solidFill>
                      <a:srgbClr val="0090DA"/>
                    </a:solidFill>
                  </a:tcPr>
                </a:tc>
                <a:tc>
                  <a:txBody>
                    <a:bodyPr/>
                    <a:lstStyle/>
                    <a:p>
                      <a:pPr marL="282575" marR="521334" indent="0" algn="ctr">
                        <a:lnSpc>
                          <a:spcPct val="100000"/>
                        </a:lnSpc>
                        <a:buFont typeface="Arial" panose="020B0604020202020204" pitchFamily="34" charset="0"/>
                        <a:buNone/>
                      </a:pPr>
                      <a:r>
                        <a:rPr lang="en-GB" sz="2000" b="1" kern="1200" dirty="0">
                          <a:solidFill>
                            <a:schemeClr val="bg1"/>
                          </a:solidFill>
                          <a:latin typeface="+mn-lt"/>
                          <a:ea typeface="+mn-ea"/>
                          <a:cs typeface="Arial"/>
                        </a:rPr>
                        <a:t>Annual Premium</a:t>
                      </a:r>
                    </a:p>
                  </a:txBody>
                  <a:tcPr marL="0" marR="0" marT="1693" marB="0" anchor="ctr">
                    <a:lnL w="76200">
                      <a:solidFill>
                        <a:srgbClr val="FFFFFF"/>
                      </a:solidFill>
                      <a:prstDash val="solid"/>
                    </a:lnL>
                    <a:lnB w="38100" cap="flat" cmpd="sng" algn="ctr">
                      <a:solidFill>
                        <a:srgbClr val="FFFFFF"/>
                      </a:solidFill>
                      <a:prstDash val="solid"/>
                      <a:round/>
                      <a:headEnd type="none" w="med" len="med"/>
                      <a:tailEnd type="none" w="med" len="med"/>
                    </a:lnB>
                    <a:solidFill>
                      <a:srgbClr val="0090DA"/>
                    </a:solidFill>
                  </a:tcPr>
                </a:tc>
                <a:extLst>
                  <a:ext uri="{0D108BD9-81ED-4DB2-BD59-A6C34878D82A}">
                    <a16:rowId xmlns:a16="http://schemas.microsoft.com/office/drawing/2014/main" val="2821750267"/>
                  </a:ext>
                </a:extLst>
              </a:tr>
              <a:tr h="349859">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US $ 1,000</a:t>
                      </a:r>
                    </a:p>
                  </a:txBody>
                  <a:tcPr marL="75570" marR="75570" horzOverflow="overflow">
                    <a:lnR w="762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F2F2F2"/>
                    </a:solidFill>
                  </a:tcPr>
                </a:tc>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256.00</a:t>
                      </a:r>
                    </a:p>
                  </a:txBody>
                  <a:tcPr marL="75570" marR="75570" horzOverflow="overflow">
                    <a:lnL w="76200" cap="flat" cmpd="sng" algn="ctr">
                      <a:solidFill>
                        <a:srgbClr val="FFFFFF"/>
                      </a:solidFill>
                      <a:prstDash val="solid"/>
                      <a:round/>
                      <a:headEnd type="none" w="med" len="med"/>
                      <a:tailEnd type="none" w="med" len="med"/>
                    </a:lnL>
                    <a:lnT w="38100"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983583428"/>
                  </a:ext>
                </a:extLst>
              </a:tr>
              <a:tr h="378690">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US $ 1,500</a:t>
                      </a:r>
                    </a:p>
                  </a:txBody>
                  <a:tcPr marL="75570" marR="75570" horzOverflow="overflow">
                    <a:lnR w="76200">
                      <a:solidFill>
                        <a:srgbClr val="FFFFFF"/>
                      </a:solidFill>
                      <a:prstDash val="soli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F2F2F2"/>
                    </a:solidFill>
                  </a:tcPr>
                </a:tc>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383.00</a:t>
                      </a:r>
                    </a:p>
                  </a:txBody>
                  <a:tcPr marL="75570" marR="75570" horzOverflow="overflow">
                    <a:lnL w="76200">
                      <a:solidFill>
                        <a:srgbClr val="FFFFFF"/>
                      </a:solidFill>
                      <a:prstDash val="solid"/>
                    </a:lnL>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065611529"/>
                  </a:ext>
                </a:extLst>
              </a:tr>
              <a:tr h="369455">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US $ 2,000</a:t>
                      </a:r>
                    </a:p>
                  </a:txBody>
                  <a:tcPr marL="75570" marR="75570" horzOverflow="overflow">
                    <a:lnR w="76200" cap="flat" cmpd="sng" algn="ctr">
                      <a:solidFill>
                        <a:srgbClr val="FFFFFF"/>
                      </a:solidFill>
                      <a:prstDash val="solid"/>
                      <a:round/>
                      <a:headEnd type="none" w="med" len="med"/>
                      <a:tailEnd type="none" w="med" len="med"/>
                    </a:lnR>
                    <a:lnT w="28575">
                      <a:solidFill>
                        <a:srgbClr val="FFFFFF"/>
                      </a:solidFill>
                      <a:prstDash val="solid"/>
                    </a:lnT>
                    <a:lnB w="28575" cap="flat" cmpd="sng" algn="ctr">
                      <a:solidFill>
                        <a:srgbClr val="FFFFFF"/>
                      </a:solidFill>
                      <a:prstDash val="solid"/>
                      <a:round/>
                      <a:headEnd type="none" w="med" len="med"/>
                      <a:tailEnd type="none" w="med" len="med"/>
                    </a:lnB>
                    <a:solidFill>
                      <a:srgbClr val="F2F2F2"/>
                    </a:solidFill>
                  </a:tcPr>
                </a:tc>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511.00</a:t>
                      </a:r>
                    </a:p>
                  </a:txBody>
                  <a:tcPr marL="75570" marR="75570" horzOverflow="overflow">
                    <a:lnL w="76200" cap="flat" cmpd="sng" algn="ctr">
                      <a:solidFill>
                        <a:srgbClr val="FFFFFF"/>
                      </a:solidFill>
                      <a:prstDash val="solid"/>
                      <a:round/>
                      <a:headEnd type="none" w="med" len="med"/>
                      <a:tailEnd type="none" w="med" len="med"/>
                    </a:lnL>
                    <a:lnT w="28575">
                      <a:solidFill>
                        <a:srgbClr val="FFFFFF"/>
                      </a:solidFill>
                      <a:prstDash val="solid"/>
                    </a:lnT>
                    <a:lnB w="28575"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425171739"/>
                  </a:ext>
                </a:extLst>
              </a:tr>
              <a:tr h="387927">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US $ 2,500</a:t>
                      </a:r>
                    </a:p>
                  </a:txBody>
                  <a:tcPr marL="75570" marR="75570" horzOverflow="overflow">
                    <a:lnR w="76200" cap="flat" cmpd="sng" algn="ctr">
                      <a:solidFill>
                        <a:srgbClr val="FFFFFF"/>
                      </a:solidFill>
                      <a:prstDash val="solid"/>
                      <a:round/>
                      <a:headEnd type="none" w="med" len="med"/>
                      <a:tailEnd type="none" w="med" len="med"/>
                    </a:lnR>
                    <a:lnT w="28575">
                      <a:solidFill>
                        <a:srgbClr val="FFFFFF"/>
                      </a:solidFill>
                      <a:prstDash val="solid"/>
                    </a:lnT>
                    <a:lnB w="28575" cap="flat" cmpd="sng" algn="ctr">
                      <a:solidFill>
                        <a:srgbClr val="FFFFFF"/>
                      </a:solidFill>
                      <a:prstDash val="solid"/>
                      <a:round/>
                      <a:headEnd type="none" w="med" len="med"/>
                      <a:tailEnd type="none" w="med" len="med"/>
                    </a:lnB>
                    <a:solidFill>
                      <a:srgbClr val="F2F2F2"/>
                    </a:solidFill>
                  </a:tcPr>
                </a:tc>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639.00</a:t>
                      </a:r>
                    </a:p>
                  </a:txBody>
                  <a:tcPr marL="75570" marR="75570" horzOverflow="overflow">
                    <a:lnL w="76200" cap="flat" cmpd="sng" algn="ctr">
                      <a:solidFill>
                        <a:srgbClr val="FFFFFF"/>
                      </a:solidFill>
                      <a:prstDash val="solid"/>
                      <a:round/>
                      <a:headEnd type="none" w="med" len="med"/>
                      <a:tailEnd type="none" w="med" len="med"/>
                    </a:lnL>
                    <a:lnT w="28575">
                      <a:solidFill>
                        <a:srgbClr val="FFFFFF"/>
                      </a:solidFill>
                      <a:prstDash val="solid"/>
                    </a:lnT>
                    <a:lnB w="28575"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731754249"/>
                  </a:ext>
                </a:extLst>
              </a:tr>
              <a:tr h="406400">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US $ 3,000</a:t>
                      </a:r>
                    </a:p>
                  </a:txBody>
                  <a:tcPr marL="75570" marR="75570" horzOverflow="overflow">
                    <a:lnR w="76200" cap="flat" cmpd="sng" algn="ctr">
                      <a:solidFill>
                        <a:srgbClr val="FFFFFF"/>
                      </a:solidFill>
                      <a:prstDash val="solid"/>
                      <a:round/>
                      <a:headEnd type="none" w="med" len="med"/>
                      <a:tailEnd type="none" w="med" len="med"/>
                    </a:lnR>
                    <a:lnT w="28575">
                      <a:solidFill>
                        <a:srgbClr val="FFFFFF"/>
                      </a:solidFill>
                      <a:prstDash val="solid"/>
                    </a:lnT>
                    <a:lnB w="28575" cap="flat" cmpd="sng" algn="ctr">
                      <a:solidFill>
                        <a:srgbClr val="FFFFFF"/>
                      </a:solidFill>
                      <a:prstDash val="solid"/>
                      <a:round/>
                      <a:headEnd type="none" w="med" len="med"/>
                      <a:tailEnd type="none" w="med" len="med"/>
                    </a:lnB>
                    <a:solidFill>
                      <a:srgbClr val="F2F2F2"/>
                    </a:solidFill>
                  </a:tcPr>
                </a:tc>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767.00</a:t>
                      </a:r>
                    </a:p>
                  </a:txBody>
                  <a:tcPr marL="75570" marR="75570" horzOverflow="overflow">
                    <a:lnL w="76200" cap="flat" cmpd="sng" algn="ctr">
                      <a:solidFill>
                        <a:srgbClr val="FFFFFF"/>
                      </a:solidFill>
                      <a:prstDash val="solid"/>
                      <a:round/>
                      <a:headEnd type="none" w="med" len="med"/>
                      <a:tailEnd type="none" w="med" len="med"/>
                    </a:lnL>
                    <a:lnT w="28575">
                      <a:solidFill>
                        <a:srgbClr val="FFFFFF"/>
                      </a:solidFill>
                      <a:prstDash val="solid"/>
                    </a:lnT>
                    <a:lnB w="28575"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21132100"/>
                  </a:ext>
                </a:extLst>
              </a:tr>
              <a:tr h="443346">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US $ 4,000</a:t>
                      </a:r>
                    </a:p>
                  </a:txBody>
                  <a:tcPr marL="75570" marR="75570" horzOverflow="overflow">
                    <a:lnR w="76200" cap="flat" cmpd="sng" algn="ctr">
                      <a:solidFill>
                        <a:srgbClr val="FFFFFF"/>
                      </a:solidFill>
                      <a:prstDash val="solid"/>
                      <a:round/>
                      <a:headEnd type="none" w="med" len="med"/>
                      <a:tailEnd type="none" w="med" len="med"/>
                    </a:lnR>
                    <a:lnT w="28575">
                      <a:solidFill>
                        <a:srgbClr val="FFFFFF"/>
                      </a:solidFill>
                      <a:prstDash val="solid"/>
                    </a:lnT>
                    <a:lnB w="28575" cap="flat" cmpd="sng" algn="ctr">
                      <a:solidFill>
                        <a:srgbClr val="FFFFFF"/>
                      </a:solidFill>
                      <a:prstDash val="solid"/>
                      <a:round/>
                      <a:headEnd type="none" w="med" len="med"/>
                      <a:tailEnd type="none" w="med" len="med"/>
                    </a:lnB>
                    <a:solidFill>
                      <a:srgbClr val="F2F2F2"/>
                    </a:solidFill>
                  </a:tcPr>
                </a:tc>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1,022.00</a:t>
                      </a:r>
                    </a:p>
                  </a:txBody>
                  <a:tcPr marL="75570" marR="75570" horzOverflow="overflow">
                    <a:lnL w="76200" cap="flat" cmpd="sng" algn="ctr">
                      <a:solidFill>
                        <a:srgbClr val="FFFFFF"/>
                      </a:solidFill>
                      <a:prstDash val="solid"/>
                      <a:round/>
                      <a:headEnd type="none" w="med" len="med"/>
                      <a:tailEnd type="none" w="med" len="med"/>
                    </a:lnL>
                    <a:lnT w="28575">
                      <a:solidFill>
                        <a:srgbClr val="FFFFFF"/>
                      </a:solidFill>
                      <a:prstDash val="solid"/>
                    </a:lnT>
                    <a:lnB w="28575"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95142748"/>
                  </a:ext>
                </a:extLst>
              </a:tr>
              <a:tr h="471054">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US $ 5,000</a:t>
                      </a:r>
                    </a:p>
                  </a:txBody>
                  <a:tcPr marL="75570" marR="75570" horzOverflow="overflow">
                    <a:lnR w="76200" cap="flat" cmpd="sng" algn="ctr">
                      <a:solidFill>
                        <a:srgbClr val="FFFFFF"/>
                      </a:solidFill>
                      <a:prstDash val="solid"/>
                      <a:round/>
                      <a:headEnd type="none" w="med" len="med"/>
                      <a:tailEnd type="none" w="med" len="med"/>
                    </a:lnR>
                    <a:lnT w="28575">
                      <a:solidFill>
                        <a:srgbClr val="FFFFFF"/>
                      </a:solidFill>
                      <a:prstDash val="solid"/>
                    </a:lnT>
                    <a:lnB w="28575" cap="flat" cmpd="sng" algn="ctr">
                      <a:solidFill>
                        <a:srgbClr val="FFFFFF"/>
                      </a:solidFill>
                      <a:prstDash val="solid"/>
                      <a:round/>
                      <a:headEnd type="none" w="med" len="med"/>
                      <a:tailEnd type="none" w="med" len="med"/>
                    </a:lnB>
                    <a:solidFill>
                      <a:srgbClr val="F2F2F2"/>
                    </a:solidFill>
                  </a:tcPr>
                </a:tc>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1,278.00</a:t>
                      </a:r>
                    </a:p>
                  </a:txBody>
                  <a:tcPr marL="75570" marR="75570" horzOverflow="overflow">
                    <a:lnL w="76200" cap="flat" cmpd="sng" algn="ctr">
                      <a:solidFill>
                        <a:srgbClr val="FFFFFF"/>
                      </a:solidFill>
                      <a:prstDash val="solid"/>
                      <a:round/>
                      <a:headEnd type="none" w="med" len="med"/>
                      <a:tailEnd type="none" w="med" len="med"/>
                    </a:lnL>
                    <a:lnT w="28575">
                      <a:solidFill>
                        <a:srgbClr val="FFFFFF"/>
                      </a:solidFill>
                      <a:prstDash val="solid"/>
                    </a:lnT>
                    <a:lnB w="28575"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841135679"/>
                  </a:ext>
                </a:extLst>
              </a:tr>
              <a:tr h="480291">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US $ 10,000</a:t>
                      </a:r>
                    </a:p>
                  </a:txBody>
                  <a:tcPr marL="75570" marR="75570" horzOverflow="overflow">
                    <a:lnR w="76200" cap="flat" cmpd="sng" algn="ctr">
                      <a:solidFill>
                        <a:srgbClr val="FFFFFF"/>
                      </a:solidFill>
                      <a:prstDash val="solid"/>
                      <a:round/>
                      <a:headEnd type="none" w="med" len="med"/>
                      <a:tailEnd type="none" w="med" len="med"/>
                    </a:lnR>
                    <a:lnT w="28575">
                      <a:solidFill>
                        <a:srgbClr val="FFFFFF"/>
                      </a:solidFill>
                      <a:prstDash val="solid"/>
                    </a:lnT>
                    <a:lnB w="28575" cap="flat" cmpd="sng" algn="ctr">
                      <a:solidFill>
                        <a:srgbClr val="FFFFFF"/>
                      </a:solidFill>
                      <a:prstDash val="solid"/>
                      <a:round/>
                      <a:headEnd type="none" w="med" len="med"/>
                      <a:tailEnd type="none" w="med" len="med"/>
                    </a:lnB>
                    <a:solidFill>
                      <a:srgbClr val="F2F2F2"/>
                    </a:solidFill>
                  </a:tcPr>
                </a:tc>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2,555.00</a:t>
                      </a:r>
                    </a:p>
                  </a:txBody>
                  <a:tcPr marL="75570" marR="75570" horzOverflow="overflow">
                    <a:lnL w="76200" cap="flat" cmpd="sng" algn="ctr">
                      <a:solidFill>
                        <a:srgbClr val="FFFFFF"/>
                      </a:solidFill>
                      <a:prstDash val="solid"/>
                      <a:round/>
                      <a:headEnd type="none" w="med" len="med"/>
                      <a:tailEnd type="none" w="med" len="med"/>
                    </a:lnL>
                    <a:lnT w="28575">
                      <a:solidFill>
                        <a:srgbClr val="FFFFFF"/>
                      </a:solidFill>
                      <a:prstDash val="solid"/>
                    </a:lnT>
                    <a:lnB w="28575"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655954673"/>
                  </a:ext>
                </a:extLst>
              </a:tr>
              <a:tr h="387927">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US $ 15,000</a:t>
                      </a:r>
                    </a:p>
                  </a:txBody>
                  <a:tcPr marL="75570" marR="75570" horzOverflow="overflow">
                    <a:lnR w="76200" cap="flat" cmpd="sng" algn="ctr">
                      <a:solidFill>
                        <a:srgbClr val="FFFFFF"/>
                      </a:solidFill>
                      <a:prstDash val="solid"/>
                      <a:round/>
                      <a:headEnd type="none" w="med" len="med"/>
                      <a:tailEnd type="none" w="med" len="med"/>
                    </a:lnR>
                    <a:lnT w="28575">
                      <a:solidFill>
                        <a:srgbClr val="FFFFFF"/>
                      </a:solidFill>
                      <a:prstDash val="solid"/>
                    </a:lnT>
                    <a:lnB w="53975">
                      <a:solidFill>
                        <a:srgbClr val="FFFFFF"/>
                      </a:solidFill>
                      <a:prstDash val="solid"/>
                    </a:lnB>
                    <a:solidFill>
                      <a:srgbClr val="F2F2F2"/>
                    </a:solidFill>
                  </a:tcPr>
                </a:tc>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Arial" panose="020B0604020202020204" pitchFamily="34" charset="0"/>
                        </a:rPr>
                        <a:t>3,833.00</a:t>
                      </a:r>
                    </a:p>
                  </a:txBody>
                  <a:tcPr marL="75570" marR="75570" horzOverflow="overflow">
                    <a:lnL w="76200" cap="flat" cmpd="sng" algn="ctr">
                      <a:solidFill>
                        <a:srgbClr val="FFFFFF"/>
                      </a:solidFill>
                      <a:prstDash val="solid"/>
                      <a:round/>
                      <a:headEnd type="none" w="med" len="med"/>
                      <a:tailEnd type="none" w="med" len="med"/>
                    </a:lnL>
                    <a:lnT w="28575">
                      <a:solidFill>
                        <a:srgbClr val="FFFFFF"/>
                      </a:solidFill>
                      <a:prstDash val="solid"/>
                    </a:lnT>
                    <a:lnB w="53975">
                      <a:solidFill>
                        <a:srgbClr val="FFFFFF"/>
                      </a:solidFill>
                      <a:prstDash val="solid"/>
                    </a:lnB>
                    <a:solidFill>
                      <a:srgbClr val="F2F2F2"/>
                    </a:solidFill>
                  </a:tcPr>
                </a:tc>
                <a:extLst>
                  <a:ext uri="{0D108BD9-81ED-4DB2-BD59-A6C34878D82A}">
                    <a16:rowId xmlns:a16="http://schemas.microsoft.com/office/drawing/2014/main" val="274745252"/>
                  </a:ext>
                </a:extLst>
              </a:tr>
            </a:tbl>
          </a:graphicData>
        </a:graphic>
      </p:graphicFrame>
      <p:sp>
        <p:nvSpPr>
          <p:cNvPr id="20" name="Title 2">
            <a:extLst>
              <a:ext uri="{FF2B5EF4-FFF2-40B4-BE49-F238E27FC236}">
                <a16:creationId xmlns:a16="http://schemas.microsoft.com/office/drawing/2014/main" id="{4298B289-BDD5-46C7-80DD-CB4B86C6FB12}"/>
              </a:ext>
            </a:extLst>
          </p:cNvPr>
          <p:cNvSpPr>
            <a:spLocks noGrp="1"/>
          </p:cNvSpPr>
          <p:nvPr>
            <p:ph type="title"/>
          </p:nvPr>
        </p:nvSpPr>
        <p:spPr>
          <a:xfrm>
            <a:off x="457319" y="457200"/>
            <a:ext cx="9457359" cy="731610"/>
          </a:xfrm>
        </p:spPr>
        <p:txBody>
          <a:bodyPr/>
          <a:lstStyle/>
          <a:p>
            <a:r>
              <a:rPr lang="en-US" spc="-7" dirty="0">
                <a:solidFill>
                  <a:srgbClr val="0061A0"/>
                </a:solidFill>
                <a:latin typeface="Georgia"/>
                <a:ea typeface="+mj-ea"/>
              </a:rPr>
              <a:t>Premium Table – Class A </a:t>
            </a:r>
          </a:p>
        </p:txBody>
      </p:sp>
      <p:sp>
        <p:nvSpPr>
          <p:cNvPr id="14" name="TextBox 13">
            <a:extLst>
              <a:ext uri="{FF2B5EF4-FFF2-40B4-BE49-F238E27FC236}">
                <a16:creationId xmlns:a16="http://schemas.microsoft.com/office/drawing/2014/main" id="{02DDCB58-3B04-45F6-8229-F91C81DD8966}"/>
              </a:ext>
            </a:extLst>
          </p:cNvPr>
          <p:cNvSpPr txBox="1"/>
          <p:nvPr/>
        </p:nvSpPr>
        <p:spPr>
          <a:xfrm>
            <a:off x="1266067" y="3097601"/>
            <a:ext cx="2835563" cy="304800"/>
          </a:xfrm>
          <a:prstGeom prst="rect">
            <a:avLst/>
          </a:prstGeom>
          <a:noFill/>
        </p:spPr>
        <p:txBody>
          <a:bodyPr wrap="square" lIns="0" tIns="0" rIns="0" bIns="0" rtlCol="0">
            <a:noAutofit/>
          </a:bodyPr>
          <a:lstStyle/>
          <a:p>
            <a:pPr algn="ctr" defTabSz="456758" fontAlgn="base">
              <a:spcBef>
                <a:spcPts val="1200"/>
              </a:spcBef>
            </a:pPr>
            <a:r>
              <a:rPr lang="en-GB" sz="1600" dirty="0">
                <a:ea typeface="MetLife Circular Light" charset="0"/>
                <a:cs typeface="MetLife Circular Light" charset="0"/>
              </a:rPr>
              <a:t>Benefit Period - Years</a:t>
            </a:r>
          </a:p>
        </p:txBody>
      </p:sp>
      <p:pic>
        <p:nvPicPr>
          <p:cNvPr id="15" name="Picture 14" descr="A picture containing wheel&#10;&#10;Description automatically generated">
            <a:extLst>
              <a:ext uri="{FF2B5EF4-FFF2-40B4-BE49-F238E27FC236}">
                <a16:creationId xmlns:a16="http://schemas.microsoft.com/office/drawing/2014/main" id="{B9B44615-69D0-4DF2-A948-DC4DAC514FD5}"/>
              </a:ext>
            </a:extLst>
          </p:cNvPr>
          <p:cNvPicPr>
            <a:picLocks noChangeAspect="1"/>
          </p:cNvPicPr>
          <p:nvPr/>
        </p:nvPicPr>
        <p:blipFill>
          <a:blip r:embed="rId2" cstate="email">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644401" y="1679502"/>
            <a:ext cx="4377325" cy="1232207"/>
          </a:xfrm>
          <a:prstGeom prst="rect">
            <a:avLst/>
          </a:prstGeom>
        </p:spPr>
      </p:pic>
      <p:pic>
        <p:nvPicPr>
          <p:cNvPr id="16" name="Picture 15" descr="A picture containing wheel&#10;&#10;Description automatically generated">
            <a:extLst>
              <a:ext uri="{FF2B5EF4-FFF2-40B4-BE49-F238E27FC236}">
                <a16:creationId xmlns:a16="http://schemas.microsoft.com/office/drawing/2014/main" id="{B3FB9B4A-7CDE-4AAF-81A6-EA87961460EC}"/>
              </a:ext>
            </a:extLst>
          </p:cNvPr>
          <p:cNvPicPr>
            <a:picLocks noChangeAspect="1"/>
          </p:cNvPicPr>
          <p:nvPr/>
        </p:nvPicPr>
        <p:blipFill rotWithShape="1">
          <a:blip r:embed="rId4" cstate="email">
            <a:extLst>
              <a:ext uri="{28A0092B-C50C-407E-A947-70E740481C1C}">
                <a14:useLocalDpi xmlns:a14="http://schemas.microsoft.com/office/drawing/2010/main" val="0"/>
              </a:ext>
            </a:extLst>
          </a:blip>
          <a:srcRect l="38850" r="35222"/>
          <a:stretch/>
        </p:blipFill>
        <p:spPr>
          <a:xfrm>
            <a:off x="2344994" y="1679502"/>
            <a:ext cx="1134970" cy="1232207"/>
          </a:xfrm>
          <a:prstGeom prst="rect">
            <a:avLst/>
          </a:prstGeom>
        </p:spPr>
      </p:pic>
      <p:sp>
        <p:nvSpPr>
          <p:cNvPr id="17" name="TextBox 16">
            <a:extLst>
              <a:ext uri="{FF2B5EF4-FFF2-40B4-BE49-F238E27FC236}">
                <a16:creationId xmlns:a16="http://schemas.microsoft.com/office/drawing/2014/main" id="{4D602BF5-A271-4F2F-A9C0-D3C495663C01}"/>
              </a:ext>
            </a:extLst>
          </p:cNvPr>
          <p:cNvSpPr txBox="1"/>
          <p:nvPr/>
        </p:nvSpPr>
        <p:spPr>
          <a:xfrm>
            <a:off x="1383319" y="1907677"/>
            <a:ext cx="335372" cy="304800"/>
          </a:xfrm>
          <a:prstGeom prst="rect">
            <a:avLst/>
          </a:prstGeom>
          <a:noFill/>
        </p:spPr>
        <p:txBody>
          <a:bodyPr wrap="square" lIns="0" tIns="0" rIns="0" bIns="0" rtlCol="0">
            <a:noAutofit/>
          </a:bodyPr>
          <a:lstStyle/>
          <a:p>
            <a:pPr defTabSz="456758" fontAlgn="base">
              <a:spcBef>
                <a:spcPts val="1200"/>
              </a:spcBef>
            </a:pPr>
            <a:r>
              <a:rPr lang="en-GB" b="1" dirty="0">
                <a:solidFill>
                  <a:schemeClr val="bg1">
                    <a:lumMod val="75000"/>
                  </a:schemeClr>
                </a:solidFill>
                <a:ea typeface="MetLife Circular Light" charset="0"/>
                <a:cs typeface="MetLife Circular Light" charset="0"/>
              </a:rPr>
              <a:t>10	</a:t>
            </a:r>
          </a:p>
        </p:txBody>
      </p:sp>
      <p:sp>
        <p:nvSpPr>
          <p:cNvPr id="18" name="TextBox 17">
            <a:extLst>
              <a:ext uri="{FF2B5EF4-FFF2-40B4-BE49-F238E27FC236}">
                <a16:creationId xmlns:a16="http://schemas.microsoft.com/office/drawing/2014/main" id="{154C715D-0C0A-44DF-AFCD-9DA57BC7B159}"/>
              </a:ext>
            </a:extLst>
          </p:cNvPr>
          <p:cNvSpPr txBox="1"/>
          <p:nvPr/>
        </p:nvSpPr>
        <p:spPr>
          <a:xfrm>
            <a:off x="2683849" y="1907677"/>
            <a:ext cx="335372" cy="304800"/>
          </a:xfrm>
          <a:prstGeom prst="rect">
            <a:avLst/>
          </a:prstGeom>
          <a:noFill/>
        </p:spPr>
        <p:txBody>
          <a:bodyPr wrap="square" lIns="0" tIns="0" rIns="0" bIns="0" rtlCol="0">
            <a:noAutofit/>
          </a:bodyPr>
          <a:lstStyle/>
          <a:p>
            <a:pPr defTabSz="456758" fontAlgn="base">
              <a:spcBef>
                <a:spcPts val="1200"/>
              </a:spcBef>
            </a:pPr>
            <a:r>
              <a:rPr lang="en-GB" b="1" dirty="0">
                <a:ea typeface="MetLife Circular Light" charset="0"/>
                <a:cs typeface="MetLife Circular Light" charset="0"/>
              </a:rPr>
              <a:t>15	</a:t>
            </a:r>
          </a:p>
        </p:txBody>
      </p:sp>
      <p:sp>
        <p:nvSpPr>
          <p:cNvPr id="19" name="TextBox 18">
            <a:extLst>
              <a:ext uri="{FF2B5EF4-FFF2-40B4-BE49-F238E27FC236}">
                <a16:creationId xmlns:a16="http://schemas.microsoft.com/office/drawing/2014/main" id="{A8D5D62B-BC96-4F21-A37E-9469251229D4}"/>
              </a:ext>
            </a:extLst>
          </p:cNvPr>
          <p:cNvSpPr txBox="1"/>
          <p:nvPr/>
        </p:nvSpPr>
        <p:spPr>
          <a:xfrm>
            <a:off x="4002851" y="1907677"/>
            <a:ext cx="335372" cy="304800"/>
          </a:xfrm>
          <a:prstGeom prst="rect">
            <a:avLst/>
          </a:prstGeom>
          <a:noFill/>
        </p:spPr>
        <p:txBody>
          <a:bodyPr wrap="square" lIns="0" tIns="0" rIns="0" bIns="0" rtlCol="0">
            <a:noAutofit/>
          </a:bodyPr>
          <a:lstStyle/>
          <a:p>
            <a:pPr defTabSz="456758" fontAlgn="base">
              <a:spcBef>
                <a:spcPts val="1200"/>
              </a:spcBef>
            </a:pPr>
            <a:r>
              <a:rPr lang="en-GB" b="1" dirty="0">
                <a:solidFill>
                  <a:schemeClr val="bg1">
                    <a:lumMod val="75000"/>
                  </a:schemeClr>
                </a:solidFill>
                <a:ea typeface="MetLife Circular Light" charset="0"/>
                <a:cs typeface="MetLife Circular Light" charset="0"/>
              </a:rPr>
              <a:t>20	</a:t>
            </a:r>
          </a:p>
        </p:txBody>
      </p:sp>
    </p:spTree>
    <p:extLst>
      <p:ext uri="{BB962C8B-B14F-4D97-AF65-F5344CB8AC3E}">
        <p14:creationId xmlns:p14="http://schemas.microsoft.com/office/powerpoint/2010/main" val="207836606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 12">
            <a:extLst>
              <a:ext uri="{FF2B5EF4-FFF2-40B4-BE49-F238E27FC236}">
                <a16:creationId xmlns:a16="http://schemas.microsoft.com/office/drawing/2014/main" id="{DEE209FD-071A-4343-9F75-AF37C63DEFEB}"/>
              </a:ext>
            </a:extLst>
          </p:cNvPr>
          <p:cNvGraphicFramePr>
            <a:graphicFrameLocks noGrp="1"/>
          </p:cNvGraphicFramePr>
          <p:nvPr>
            <p:extLst>
              <p:ext uri="{D42A27DB-BD31-4B8C-83A1-F6EECF244321}">
                <p14:modId xmlns:p14="http://schemas.microsoft.com/office/powerpoint/2010/main" val="3696167460"/>
              </p:ext>
            </p:extLst>
          </p:nvPr>
        </p:nvGraphicFramePr>
        <p:xfrm>
          <a:off x="5760643" y="1530409"/>
          <a:ext cx="5563139" cy="4036107"/>
        </p:xfrm>
        <a:graphic>
          <a:graphicData uri="http://schemas.openxmlformats.org/drawingml/2006/table">
            <a:tbl>
              <a:tblPr firstRow="1" bandRow="1">
                <a:tableStyleId>{2D5ABB26-0587-4C30-8999-92F81FD0307C}</a:tableStyleId>
              </a:tblPr>
              <a:tblGrid>
                <a:gridCol w="2703336">
                  <a:extLst>
                    <a:ext uri="{9D8B030D-6E8A-4147-A177-3AD203B41FA5}">
                      <a16:colId xmlns:a16="http://schemas.microsoft.com/office/drawing/2014/main" val="3640122789"/>
                    </a:ext>
                  </a:extLst>
                </a:gridCol>
                <a:gridCol w="2859803">
                  <a:extLst>
                    <a:ext uri="{9D8B030D-6E8A-4147-A177-3AD203B41FA5}">
                      <a16:colId xmlns:a16="http://schemas.microsoft.com/office/drawing/2014/main" val="719371719"/>
                    </a:ext>
                  </a:extLst>
                </a:gridCol>
              </a:tblGrid>
              <a:tr h="361158">
                <a:tc>
                  <a:txBody>
                    <a:bodyPr/>
                    <a:lstStyle/>
                    <a:p>
                      <a:pPr marR="51435" algn="ctr">
                        <a:lnSpc>
                          <a:spcPct val="100000"/>
                        </a:lnSpc>
                        <a:spcBef>
                          <a:spcPts val="5"/>
                        </a:spcBef>
                      </a:pPr>
                      <a:r>
                        <a:rPr lang="en-GB" sz="2000" b="1" dirty="0">
                          <a:solidFill>
                            <a:schemeClr val="bg1"/>
                          </a:solidFill>
                          <a:latin typeface="+mn-lt"/>
                          <a:cs typeface="Arial"/>
                        </a:rPr>
                        <a:t>Monthly Income</a:t>
                      </a:r>
                    </a:p>
                  </a:txBody>
                  <a:tcPr marL="0" marR="0" marT="5079" marB="0" anchor="ctr">
                    <a:lnR w="76200">
                      <a:solidFill>
                        <a:srgbClr val="FFFFFF"/>
                      </a:solidFill>
                      <a:prstDash val="solid"/>
                    </a:lnR>
                    <a:lnB w="38100" cap="flat" cmpd="sng" algn="ctr">
                      <a:solidFill>
                        <a:srgbClr val="FFFFFF"/>
                      </a:solidFill>
                      <a:prstDash val="solid"/>
                      <a:round/>
                      <a:headEnd type="none" w="med" len="med"/>
                      <a:tailEnd type="none" w="med" len="med"/>
                    </a:lnB>
                    <a:solidFill>
                      <a:srgbClr val="0090DA"/>
                    </a:solidFill>
                  </a:tcPr>
                </a:tc>
                <a:tc>
                  <a:txBody>
                    <a:bodyPr/>
                    <a:lstStyle/>
                    <a:p>
                      <a:pPr marL="282575" marR="521334" indent="0" algn="ctr">
                        <a:lnSpc>
                          <a:spcPct val="100000"/>
                        </a:lnSpc>
                        <a:buFont typeface="Arial" panose="020B0604020202020204" pitchFamily="34" charset="0"/>
                        <a:buNone/>
                      </a:pPr>
                      <a:r>
                        <a:rPr lang="en-GB" sz="2000" b="1" kern="1200" dirty="0">
                          <a:solidFill>
                            <a:schemeClr val="bg1"/>
                          </a:solidFill>
                          <a:latin typeface="+mn-lt"/>
                          <a:ea typeface="+mn-ea"/>
                          <a:cs typeface="Arial"/>
                        </a:rPr>
                        <a:t>Annual Premium</a:t>
                      </a:r>
                    </a:p>
                  </a:txBody>
                  <a:tcPr marL="0" marR="0" marT="1693" marB="0" anchor="ctr">
                    <a:lnL w="76200">
                      <a:solidFill>
                        <a:srgbClr val="FFFFFF"/>
                      </a:solidFill>
                      <a:prstDash val="solid"/>
                    </a:lnL>
                    <a:lnB w="38100" cap="flat" cmpd="sng" algn="ctr">
                      <a:solidFill>
                        <a:srgbClr val="FFFFFF"/>
                      </a:solidFill>
                      <a:prstDash val="solid"/>
                      <a:round/>
                      <a:headEnd type="none" w="med" len="med"/>
                      <a:tailEnd type="none" w="med" len="med"/>
                    </a:lnB>
                    <a:solidFill>
                      <a:srgbClr val="0090DA"/>
                    </a:solidFill>
                  </a:tcPr>
                </a:tc>
                <a:extLst>
                  <a:ext uri="{0D108BD9-81ED-4DB2-BD59-A6C34878D82A}">
                    <a16:rowId xmlns:a16="http://schemas.microsoft.com/office/drawing/2014/main" val="2821750267"/>
                  </a:ext>
                </a:extLst>
              </a:tr>
              <a:tr h="349859">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500" b="0" i="0" u="none" strike="noStrike" cap="none" normalizeH="0" baseline="0" dirty="0">
                          <a:ln>
                            <a:noFill/>
                          </a:ln>
                          <a:solidFill>
                            <a:srgbClr val="333333"/>
                          </a:solidFill>
                          <a:effectLst/>
                          <a:latin typeface="Arial" panose="020B0604020202020204" pitchFamily="34" charset="0"/>
                        </a:rPr>
                        <a:t>US $ 750</a:t>
                      </a:r>
                    </a:p>
                  </a:txBody>
                  <a:tcPr marL="75570" marR="75570" horzOverflow="overflow">
                    <a:lnR w="762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F2F2F2"/>
                    </a:solidFill>
                  </a:tcPr>
                </a:tc>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500" b="0" i="0" u="none" strike="noStrike" cap="none" normalizeH="0" baseline="0" dirty="0">
                          <a:ln>
                            <a:noFill/>
                          </a:ln>
                          <a:solidFill>
                            <a:srgbClr val="333333"/>
                          </a:solidFill>
                          <a:effectLst/>
                          <a:latin typeface="Arial" panose="020B0604020202020204" pitchFamily="34" charset="0"/>
                        </a:rPr>
                        <a:t>239.00</a:t>
                      </a:r>
                    </a:p>
                  </a:txBody>
                  <a:tcPr marL="75570" marR="75570" horzOverflow="overflow">
                    <a:lnL w="76200" cap="flat" cmpd="sng" algn="ctr">
                      <a:solidFill>
                        <a:srgbClr val="FFFFFF"/>
                      </a:solidFill>
                      <a:prstDash val="solid"/>
                      <a:round/>
                      <a:headEnd type="none" w="med" len="med"/>
                      <a:tailEnd type="none" w="med" len="med"/>
                    </a:lnL>
                    <a:lnT w="38100"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983583428"/>
                  </a:ext>
                </a:extLst>
              </a:tr>
              <a:tr h="378690">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500" b="0" i="0" u="none" strike="noStrike" cap="none" normalizeH="0" baseline="0" dirty="0">
                          <a:ln>
                            <a:noFill/>
                          </a:ln>
                          <a:solidFill>
                            <a:srgbClr val="333333"/>
                          </a:solidFill>
                          <a:effectLst/>
                          <a:latin typeface="Arial" panose="020B0604020202020204" pitchFamily="34" charset="0"/>
                        </a:rPr>
                        <a:t>US $ 1,000</a:t>
                      </a:r>
                    </a:p>
                  </a:txBody>
                  <a:tcPr marL="75570" marR="75570" horzOverflow="overflow">
                    <a:lnR w="76200">
                      <a:solidFill>
                        <a:srgbClr val="FFFFFF"/>
                      </a:solidFill>
                      <a:prstDash val="soli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F2F2F2"/>
                    </a:solidFill>
                  </a:tcPr>
                </a:tc>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500" b="0" i="0" u="none" strike="noStrike" cap="none" normalizeH="0" baseline="0" dirty="0">
                          <a:ln>
                            <a:noFill/>
                          </a:ln>
                          <a:solidFill>
                            <a:srgbClr val="333333"/>
                          </a:solidFill>
                          <a:effectLst/>
                          <a:latin typeface="Arial" panose="020B0604020202020204" pitchFamily="34" charset="0"/>
                        </a:rPr>
                        <a:t>319.00</a:t>
                      </a:r>
                    </a:p>
                  </a:txBody>
                  <a:tcPr marL="75570" marR="75570" horzOverflow="overflow">
                    <a:lnL w="76200">
                      <a:solidFill>
                        <a:srgbClr val="FFFFFF"/>
                      </a:solidFill>
                      <a:prstDash val="solid"/>
                    </a:lnL>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065611529"/>
                  </a:ext>
                </a:extLst>
              </a:tr>
              <a:tr h="369455">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500" b="0" i="0" u="none" strike="noStrike" cap="none" normalizeH="0" baseline="0" dirty="0">
                          <a:ln>
                            <a:noFill/>
                          </a:ln>
                          <a:solidFill>
                            <a:srgbClr val="333333"/>
                          </a:solidFill>
                          <a:effectLst/>
                          <a:latin typeface="Arial" panose="020B0604020202020204" pitchFamily="34" charset="0"/>
                        </a:rPr>
                        <a:t>US $ 2,000</a:t>
                      </a:r>
                    </a:p>
                  </a:txBody>
                  <a:tcPr marL="75570" marR="75570" horzOverflow="overflow">
                    <a:lnR w="76200" cap="flat" cmpd="sng" algn="ctr">
                      <a:solidFill>
                        <a:srgbClr val="FFFFFF"/>
                      </a:solidFill>
                      <a:prstDash val="solid"/>
                      <a:round/>
                      <a:headEnd type="none" w="med" len="med"/>
                      <a:tailEnd type="none" w="med" len="med"/>
                    </a:lnR>
                    <a:lnT w="28575">
                      <a:solidFill>
                        <a:srgbClr val="FFFFFF"/>
                      </a:solidFill>
                      <a:prstDash val="solid"/>
                    </a:lnT>
                    <a:lnB w="28575" cap="flat" cmpd="sng" algn="ctr">
                      <a:solidFill>
                        <a:srgbClr val="FFFFFF"/>
                      </a:solidFill>
                      <a:prstDash val="solid"/>
                      <a:round/>
                      <a:headEnd type="none" w="med" len="med"/>
                      <a:tailEnd type="none" w="med" len="med"/>
                    </a:lnB>
                    <a:solidFill>
                      <a:srgbClr val="F2F2F2"/>
                    </a:solidFill>
                  </a:tcPr>
                </a:tc>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500" b="0" i="0" u="none" strike="noStrike" cap="none" normalizeH="0" baseline="0" dirty="0">
                          <a:ln>
                            <a:noFill/>
                          </a:ln>
                          <a:solidFill>
                            <a:srgbClr val="333333"/>
                          </a:solidFill>
                          <a:effectLst/>
                          <a:latin typeface="Arial" panose="020B0604020202020204" pitchFamily="34" charset="0"/>
                        </a:rPr>
                        <a:t>637.00</a:t>
                      </a:r>
                    </a:p>
                  </a:txBody>
                  <a:tcPr marL="75570" marR="75570" horzOverflow="overflow">
                    <a:lnL w="76200" cap="flat" cmpd="sng" algn="ctr">
                      <a:solidFill>
                        <a:srgbClr val="FFFFFF"/>
                      </a:solidFill>
                      <a:prstDash val="solid"/>
                      <a:round/>
                      <a:headEnd type="none" w="med" len="med"/>
                      <a:tailEnd type="none" w="med" len="med"/>
                    </a:lnL>
                    <a:lnT w="28575">
                      <a:solidFill>
                        <a:srgbClr val="FFFFFF"/>
                      </a:solidFill>
                      <a:prstDash val="solid"/>
                    </a:lnT>
                    <a:lnB w="28575"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425171739"/>
                  </a:ext>
                </a:extLst>
              </a:tr>
              <a:tr h="387927">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500" b="0" i="0" u="none" strike="noStrike" cap="none" normalizeH="0" baseline="0" dirty="0">
                          <a:ln>
                            <a:noFill/>
                          </a:ln>
                          <a:solidFill>
                            <a:srgbClr val="333333"/>
                          </a:solidFill>
                          <a:effectLst/>
                          <a:latin typeface="Arial" panose="020B0604020202020204" pitchFamily="34" charset="0"/>
                        </a:rPr>
                        <a:t>US $ 2,500</a:t>
                      </a:r>
                    </a:p>
                  </a:txBody>
                  <a:tcPr marL="75570" marR="75570" horzOverflow="overflow">
                    <a:lnR w="76200" cap="flat" cmpd="sng" algn="ctr">
                      <a:solidFill>
                        <a:srgbClr val="FFFFFF"/>
                      </a:solidFill>
                      <a:prstDash val="solid"/>
                      <a:round/>
                      <a:headEnd type="none" w="med" len="med"/>
                      <a:tailEnd type="none" w="med" len="med"/>
                    </a:lnR>
                    <a:lnT w="28575">
                      <a:solidFill>
                        <a:srgbClr val="FFFFFF"/>
                      </a:solidFill>
                      <a:prstDash val="solid"/>
                    </a:lnT>
                    <a:lnB w="28575" cap="flat" cmpd="sng" algn="ctr">
                      <a:solidFill>
                        <a:srgbClr val="FFFFFF"/>
                      </a:solidFill>
                      <a:prstDash val="solid"/>
                      <a:round/>
                      <a:headEnd type="none" w="med" len="med"/>
                      <a:tailEnd type="none" w="med" len="med"/>
                    </a:lnB>
                    <a:solidFill>
                      <a:srgbClr val="F2F2F2"/>
                    </a:solidFill>
                  </a:tcPr>
                </a:tc>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500" b="0" i="0" u="none" strike="noStrike" cap="none" normalizeH="0" baseline="0" dirty="0">
                          <a:ln>
                            <a:noFill/>
                          </a:ln>
                          <a:solidFill>
                            <a:srgbClr val="333333"/>
                          </a:solidFill>
                          <a:effectLst/>
                          <a:latin typeface="Arial" panose="020B0604020202020204" pitchFamily="34" charset="0"/>
                        </a:rPr>
                        <a:t>796.00</a:t>
                      </a:r>
                    </a:p>
                  </a:txBody>
                  <a:tcPr marL="75570" marR="75570" horzOverflow="overflow">
                    <a:lnL w="76200" cap="flat" cmpd="sng" algn="ctr">
                      <a:solidFill>
                        <a:srgbClr val="FFFFFF"/>
                      </a:solidFill>
                      <a:prstDash val="solid"/>
                      <a:round/>
                      <a:headEnd type="none" w="med" len="med"/>
                      <a:tailEnd type="none" w="med" len="med"/>
                    </a:lnL>
                    <a:lnT w="28575">
                      <a:solidFill>
                        <a:srgbClr val="FFFFFF"/>
                      </a:solidFill>
                      <a:prstDash val="solid"/>
                    </a:lnT>
                    <a:lnB w="28575"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731754249"/>
                  </a:ext>
                </a:extLst>
              </a:tr>
              <a:tr h="406400">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500" b="0" i="0" u="none" strike="noStrike" cap="none" normalizeH="0" baseline="0" dirty="0">
                          <a:ln>
                            <a:noFill/>
                          </a:ln>
                          <a:solidFill>
                            <a:srgbClr val="333333"/>
                          </a:solidFill>
                          <a:effectLst/>
                          <a:latin typeface="Arial" panose="020B0604020202020204" pitchFamily="34" charset="0"/>
                        </a:rPr>
                        <a:t>US $ 3,000</a:t>
                      </a:r>
                    </a:p>
                  </a:txBody>
                  <a:tcPr marL="75570" marR="75570" horzOverflow="overflow">
                    <a:lnR w="76200" cap="flat" cmpd="sng" algn="ctr">
                      <a:solidFill>
                        <a:srgbClr val="FFFFFF"/>
                      </a:solidFill>
                      <a:prstDash val="solid"/>
                      <a:round/>
                      <a:headEnd type="none" w="med" len="med"/>
                      <a:tailEnd type="none" w="med" len="med"/>
                    </a:lnR>
                    <a:lnT w="28575">
                      <a:solidFill>
                        <a:srgbClr val="FFFFFF"/>
                      </a:solidFill>
                      <a:prstDash val="solid"/>
                    </a:lnT>
                    <a:lnB w="28575" cap="flat" cmpd="sng" algn="ctr">
                      <a:solidFill>
                        <a:srgbClr val="FFFFFF"/>
                      </a:solidFill>
                      <a:prstDash val="solid"/>
                      <a:round/>
                      <a:headEnd type="none" w="med" len="med"/>
                      <a:tailEnd type="none" w="med" len="med"/>
                    </a:lnB>
                    <a:solidFill>
                      <a:srgbClr val="F2F2F2"/>
                    </a:solidFill>
                  </a:tcPr>
                </a:tc>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500" b="0" i="0" u="none" strike="noStrike" cap="none" normalizeH="0" baseline="0" dirty="0">
                          <a:ln>
                            <a:noFill/>
                          </a:ln>
                          <a:solidFill>
                            <a:srgbClr val="333333"/>
                          </a:solidFill>
                          <a:effectLst/>
                          <a:latin typeface="Arial" panose="020B0604020202020204" pitchFamily="34" charset="0"/>
                        </a:rPr>
                        <a:t>956.00</a:t>
                      </a:r>
                    </a:p>
                  </a:txBody>
                  <a:tcPr marL="75570" marR="75570" horzOverflow="overflow">
                    <a:lnL w="76200" cap="flat" cmpd="sng" algn="ctr">
                      <a:solidFill>
                        <a:srgbClr val="FFFFFF"/>
                      </a:solidFill>
                      <a:prstDash val="solid"/>
                      <a:round/>
                      <a:headEnd type="none" w="med" len="med"/>
                      <a:tailEnd type="none" w="med" len="med"/>
                    </a:lnL>
                    <a:lnT w="28575">
                      <a:solidFill>
                        <a:srgbClr val="FFFFFF"/>
                      </a:solidFill>
                      <a:prstDash val="solid"/>
                    </a:lnT>
                    <a:lnB w="28575"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21132100"/>
                  </a:ext>
                </a:extLst>
              </a:tr>
              <a:tr h="443346">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500" b="0" i="0" u="none" strike="noStrike" cap="none" normalizeH="0" baseline="0" dirty="0">
                          <a:ln>
                            <a:noFill/>
                          </a:ln>
                          <a:solidFill>
                            <a:srgbClr val="333333"/>
                          </a:solidFill>
                          <a:effectLst/>
                          <a:latin typeface="Arial" panose="020B0604020202020204" pitchFamily="34" charset="0"/>
                        </a:rPr>
                        <a:t>US $ 4,000</a:t>
                      </a:r>
                    </a:p>
                  </a:txBody>
                  <a:tcPr marL="75570" marR="75570" horzOverflow="overflow">
                    <a:lnR w="76200" cap="flat" cmpd="sng" algn="ctr">
                      <a:solidFill>
                        <a:srgbClr val="FFFFFF"/>
                      </a:solidFill>
                      <a:prstDash val="solid"/>
                      <a:round/>
                      <a:headEnd type="none" w="med" len="med"/>
                      <a:tailEnd type="none" w="med" len="med"/>
                    </a:lnR>
                    <a:lnT w="28575">
                      <a:solidFill>
                        <a:srgbClr val="FFFFFF"/>
                      </a:solidFill>
                      <a:prstDash val="solid"/>
                    </a:lnT>
                    <a:lnB w="28575" cap="flat" cmpd="sng" algn="ctr">
                      <a:solidFill>
                        <a:srgbClr val="FFFFFF"/>
                      </a:solidFill>
                      <a:prstDash val="solid"/>
                      <a:round/>
                      <a:headEnd type="none" w="med" len="med"/>
                      <a:tailEnd type="none" w="med" len="med"/>
                    </a:lnB>
                    <a:solidFill>
                      <a:srgbClr val="F2F2F2"/>
                    </a:solidFill>
                  </a:tcPr>
                </a:tc>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500" b="0" i="0" u="none" strike="noStrike" cap="none" normalizeH="0" baseline="0" dirty="0">
                          <a:ln>
                            <a:noFill/>
                          </a:ln>
                          <a:solidFill>
                            <a:srgbClr val="333333"/>
                          </a:solidFill>
                          <a:effectLst/>
                          <a:latin typeface="Arial" panose="020B0604020202020204" pitchFamily="34" charset="0"/>
                        </a:rPr>
                        <a:t>1,274.00</a:t>
                      </a:r>
                    </a:p>
                  </a:txBody>
                  <a:tcPr marL="75570" marR="75570" horzOverflow="overflow">
                    <a:lnL w="76200" cap="flat" cmpd="sng" algn="ctr">
                      <a:solidFill>
                        <a:srgbClr val="FFFFFF"/>
                      </a:solidFill>
                      <a:prstDash val="solid"/>
                      <a:round/>
                      <a:headEnd type="none" w="med" len="med"/>
                      <a:tailEnd type="none" w="med" len="med"/>
                    </a:lnL>
                    <a:lnT w="28575">
                      <a:solidFill>
                        <a:srgbClr val="FFFFFF"/>
                      </a:solidFill>
                      <a:prstDash val="solid"/>
                    </a:lnT>
                    <a:lnB w="28575"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95142748"/>
                  </a:ext>
                </a:extLst>
              </a:tr>
              <a:tr h="471054">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500" b="0" i="0" u="none" strike="noStrike" cap="none" normalizeH="0" baseline="0" dirty="0">
                          <a:ln>
                            <a:noFill/>
                          </a:ln>
                          <a:solidFill>
                            <a:srgbClr val="333333"/>
                          </a:solidFill>
                          <a:effectLst/>
                          <a:latin typeface="Arial" panose="020B0604020202020204" pitchFamily="34" charset="0"/>
                        </a:rPr>
                        <a:t>US $ 5,000</a:t>
                      </a:r>
                    </a:p>
                  </a:txBody>
                  <a:tcPr marL="75570" marR="75570" horzOverflow="overflow">
                    <a:lnR w="76200" cap="flat" cmpd="sng" algn="ctr">
                      <a:solidFill>
                        <a:srgbClr val="FFFFFF"/>
                      </a:solidFill>
                      <a:prstDash val="solid"/>
                      <a:round/>
                      <a:headEnd type="none" w="med" len="med"/>
                      <a:tailEnd type="none" w="med" len="med"/>
                    </a:lnR>
                    <a:lnT w="28575">
                      <a:solidFill>
                        <a:srgbClr val="FFFFFF"/>
                      </a:solidFill>
                      <a:prstDash val="solid"/>
                    </a:lnT>
                    <a:lnB w="28575" cap="flat" cmpd="sng" algn="ctr">
                      <a:solidFill>
                        <a:srgbClr val="FFFFFF"/>
                      </a:solidFill>
                      <a:prstDash val="solid"/>
                      <a:round/>
                      <a:headEnd type="none" w="med" len="med"/>
                      <a:tailEnd type="none" w="med" len="med"/>
                    </a:lnB>
                    <a:solidFill>
                      <a:srgbClr val="F2F2F2"/>
                    </a:solidFill>
                  </a:tcPr>
                </a:tc>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500" b="0" i="0" u="none" strike="noStrike" cap="none" normalizeH="0" baseline="0" dirty="0">
                          <a:ln>
                            <a:noFill/>
                          </a:ln>
                          <a:solidFill>
                            <a:srgbClr val="333333"/>
                          </a:solidFill>
                          <a:effectLst/>
                          <a:latin typeface="Arial" panose="020B0604020202020204" pitchFamily="34" charset="0"/>
                        </a:rPr>
                        <a:t>1,593.00</a:t>
                      </a:r>
                    </a:p>
                  </a:txBody>
                  <a:tcPr marL="75570" marR="75570" horzOverflow="overflow">
                    <a:lnL w="76200" cap="flat" cmpd="sng" algn="ctr">
                      <a:solidFill>
                        <a:srgbClr val="FFFFFF"/>
                      </a:solidFill>
                      <a:prstDash val="solid"/>
                      <a:round/>
                      <a:headEnd type="none" w="med" len="med"/>
                      <a:tailEnd type="none" w="med" len="med"/>
                    </a:lnL>
                    <a:lnT w="28575">
                      <a:solidFill>
                        <a:srgbClr val="FFFFFF"/>
                      </a:solidFill>
                      <a:prstDash val="solid"/>
                    </a:lnT>
                    <a:lnB w="28575"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841135679"/>
                  </a:ext>
                </a:extLst>
              </a:tr>
              <a:tr h="480291">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500" b="0" i="0" u="none" strike="noStrike" cap="none" normalizeH="0" baseline="0" dirty="0">
                          <a:ln>
                            <a:noFill/>
                          </a:ln>
                          <a:solidFill>
                            <a:srgbClr val="333333"/>
                          </a:solidFill>
                          <a:effectLst/>
                          <a:latin typeface="Arial" panose="020B0604020202020204" pitchFamily="34" charset="0"/>
                        </a:rPr>
                        <a:t>US $ 10,000</a:t>
                      </a:r>
                    </a:p>
                  </a:txBody>
                  <a:tcPr marL="75570" marR="75570" horzOverflow="overflow">
                    <a:lnR w="76200" cap="flat" cmpd="sng" algn="ctr">
                      <a:solidFill>
                        <a:srgbClr val="FFFFFF"/>
                      </a:solidFill>
                      <a:prstDash val="solid"/>
                      <a:round/>
                      <a:headEnd type="none" w="med" len="med"/>
                      <a:tailEnd type="none" w="med" len="med"/>
                    </a:lnR>
                    <a:lnT w="28575">
                      <a:solidFill>
                        <a:srgbClr val="FFFFFF"/>
                      </a:solidFill>
                      <a:prstDash val="solid"/>
                    </a:lnT>
                    <a:lnB w="28575" cap="flat" cmpd="sng" algn="ctr">
                      <a:solidFill>
                        <a:srgbClr val="FFFFFF"/>
                      </a:solidFill>
                      <a:prstDash val="solid"/>
                      <a:round/>
                      <a:headEnd type="none" w="med" len="med"/>
                      <a:tailEnd type="none" w="med" len="med"/>
                    </a:lnB>
                    <a:solidFill>
                      <a:srgbClr val="F2F2F2"/>
                    </a:solidFill>
                  </a:tcPr>
                </a:tc>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500" b="0" i="0" u="none" strike="noStrike" cap="none" normalizeH="0" baseline="0" dirty="0">
                          <a:ln>
                            <a:noFill/>
                          </a:ln>
                          <a:solidFill>
                            <a:srgbClr val="333333"/>
                          </a:solidFill>
                          <a:effectLst/>
                          <a:latin typeface="Arial" panose="020B0604020202020204" pitchFamily="34" charset="0"/>
                        </a:rPr>
                        <a:t>3,185.00</a:t>
                      </a:r>
                    </a:p>
                  </a:txBody>
                  <a:tcPr marL="75570" marR="75570" horzOverflow="overflow">
                    <a:lnL w="76200" cap="flat" cmpd="sng" algn="ctr">
                      <a:solidFill>
                        <a:srgbClr val="FFFFFF"/>
                      </a:solidFill>
                      <a:prstDash val="solid"/>
                      <a:round/>
                      <a:headEnd type="none" w="med" len="med"/>
                      <a:tailEnd type="none" w="med" len="med"/>
                    </a:lnL>
                    <a:lnT w="28575">
                      <a:solidFill>
                        <a:srgbClr val="FFFFFF"/>
                      </a:solidFill>
                      <a:prstDash val="solid"/>
                    </a:lnT>
                    <a:lnB w="28575"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655954673"/>
                  </a:ext>
                </a:extLst>
              </a:tr>
              <a:tr h="387927">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500" b="0" i="0" u="none" strike="noStrike" cap="none" normalizeH="0" baseline="0" dirty="0">
                          <a:ln>
                            <a:noFill/>
                          </a:ln>
                          <a:solidFill>
                            <a:srgbClr val="333333"/>
                          </a:solidFill>
                          <a:effectLst/>
                          <a:latin typeface="Arial" panose="020B0604020202020204" pitchFamily="34" charset="0"/>
                        </a:rPr>
                        <a:t>US $ 15,000</a:t>
                      </a:r>
                    </a:p>
                  </a:txBody>
                  <a:tcPr marL="75570" marR="75570" horzOverflow="overflow">
                    <a:lnR w="76200" cap="flat" cmpd="sng" algn="ctr">
                      <a:solidFill>
                        <a:srgbClr val="FFFFFF"/>
                      </a:solidFill>
                      <a:prstDash val="solid"/>
                      <a:round/>
                      <a:headEnd type="none" w="med" len="med"/>
                      <a:tailEnd type="none" w="med" len="med"/>
                    </a:lnR>
                    <a:lnT w="28575">
                      <a:solidFill>
                        <a:srgbClr val="FFFFFF"/>
                      </a:solidFill>
                      <a:prstDash val="solid"/>
                    </a:lnT>
                    <a:lnB w="53975">
                      <a:solidFill>
                        <a:srgbClr val="FFFFFF"/>
                      </a:solidFill>
                      <a:prstDash val="solid"/>
                    </a:lnB>
                    <a:solidFill>
                      <a:srgbClr val="F2F2F2"/>
                    </a:solidFill>
                  </a:tcPr>
                </a:tc>
                <a:tc>
                  <a:txBody>
                    <a:bodyPr/>
                    <a:lstStyle>
                      <a:lvl1pPr>
                        <a:lnSpc>
                          <a:spcPct val="110000"/>
                        </a:lnSpc>
                        <a:spcBef>
                          <a:spcPct val="50000"/>
                        </a:spcBef>
                        <a:defRPr sz="2000">
                          <a:solidFill>
                            <a:srgbClr val="333333"/>
                          </a:solidFill>
                          <a:latin typeface="Arial" panose="020B0604020202020204" pitchFamily="34" charset="0"/>
                        </a:defRPr>
                      </a:lvl1pPr>
                      <a:lvl2pPr marL="282575">
                        <a:lnSpc>
                          <a:spcPct val="110000"/>
                        </a:lnSpc>
                        <a:spcBef>
                          <a:spcPct val="25000"/>
                        </a:spcBef>
                        <a:defRPr sz="2000">
                          <a:solidFill>
                            <a:srgbClr val="333333"/>
                          </a:solidFill>
                          <a:latin typeface="Arial" panose="020B0604020202020204" pitchFamily="34" charset="0"/>
                        </a:defRPr>
                      </a:lvl2pPr>
                      <a:lvl3pPr marL="622300">
                        <a:lnSpc>
                          <a:spcPct val="110000"/>
                        </a:lnSpc>
                        <a:spcBef>
                          <a:spcPct val="20000"/>
                        </a:spcBef>
                        <a:defRPr sz="2000">
                          <a:solidFill>
                            <a:srgbClr val="333333"/>
                          </a:solidFill>
                          <a:latin typeface="Arial" panose="020B0604020202020204" pitchFamily="34" charset="0"/>
                        </a:defRPr>
                      </a:lvl3pPr>
                      <a:lvl4pPr marL="909638">
                        <a:lnSpc>
                          <a:spcPct val="110000"/>
                        </a:lnSpc>
                        <a:spcBef>
                          <a:spcPct val="20000"/>
                        </a:spcBef>
                        <a:defRPr>
                          <a:solidFill>
                            <a:srgbClr val="333333"/>
                          </a:solidFill>
                          <a:latin typeface="Arial" panose="020B0604020202020204" pitchFamily="34" charset="0"/>
                        </a:defRPr>
                      </a:lvl4pPr>
                      <a:lvl5pPr marL="1196975">
                        <a:lnSpc>
                          <a:spcPct val="110000"/>
                        </a:lnSpc>
                        <a:spcBef>
                          <a:spcPct val="20000"/>
                        </a:spcBef>
                        <a:defRPr>
                          <a:solidFill>
                            <a:srgbClr val="333333"/>
                          </a:solidFill>
                          <a:latin typeface="Arial" panose="020B0604020202020204" pitchFamily="34" charset="0"/>
                        </a:defRPr>
                      </a:lvl5pPr>
                      <a:lvl6pPr marL="1654175" eaLnBrk="0" fontAlgn="base" hangingPunct="0">
                        <a:lnSpc>
                          <a:spcPct val="110000"/>
                        </a:lnSpc>
                        <a:spcBef>
                          <a:spcPct val="20000"/>
                        </a:spcBef>
                        <a:spcAft>
                          <a:spcPct val="0"/>
                        </a:spcAft>
                        <a:defRPr>
                          <a:solidFill>
                            <a:srgbClr val="333333"/>
                          </a:solidFill>
                          <a:latin typeface="Arial" panose="020B0604020202020204" pitchFamily="34" charset="0"/>
                        </a:defRPr>
                      </a:lvl6pPr>
                      <a:lvl7pPr marL="2111375" eaLnBrk="0" fontAlgn="base" hangingPunct="0">
                        <a:lnSpc>
                          <a:spcPct val="110000"/>
                        </a:lnSpc>
                        <a:spcBef>
                          <a:spcPct val="20000"/>
                        </a:spcBef>
                        <a:spcAft>
                          <a:spcPct val="0"/>
                        </a:spcAft>
                        <a:defRPr>
                          <a:solidFill>
                            <a:srgbClr val="333333"/>
                          </a:solidFill>
                          <a:latin typeface="Arial" panose="020B0604020202020204" pitchFamily="34" charset="0"/>
                        </a:defRPr>
                      </a:lvl7pPr>
                      <a:lvl8pPr marL="2568575" eaLnBrk="0" fontAlgn="base" hangingPunct="0">
                        <a:lnSpc>
                          <a:spcPct val="110000"/>
                        </a:lnSpc>
                        <a:spcBef>
                          <a:spcPct val="20000"/>
                        </a:spcBef>
                        <a:spcAft>
                          <a:spcPct val="0"/>
                        </a:spcAft>
                        <a:defRPr>
                          <a:solidFill>
                            <a:srgbClr val="333333"/>
                          </a:solidFill>
                          <a:latin typeface="Arial" panose="020B0604020202020204" pitchFamily="34" charset="0"/>
                        </a:defRPr>
                      </a:lvl8pPr>
                      <a:lvl9pPr marL="3025775" eaLnBrk="0" fontAlgn="base" hangingPunct="0">
                        <a:lnSpc>
                          <a:spcPct val="110000"/>
                        </a:lnSpc>
                        <a:spcBef>
                          <a:spcPct val="20000"/>
                        </a:spcBef>
                        <a:spcAft>
                          <a:spcPct val="0"/>
                        </a:spcAft>
                        <a:defRPr>
                          <a:solidFill>
                            <a:srgbClr val="333333"/>
                          </a:solidFill>
                          <a:latin typeface="Arial" panose="020B0604020202020204" pitchFamily="34" charset="0"/>
                        </a:defRPr>
                      </a:lvl9pPr>
                    </a:lstStyle>
                    <a:p>
                      <a:pPr marL="0" marR="0" lvl="0" indent="0" algn="ctr" defTabSz="914400" rtl="0" eaLnBrk="0" fontAlgn="base" latinLnBrk="0" hangingPunct="0">
                        <a:lnSpc>
                          <a:spcPct val="110000"/>
                        </a:lnSpc>
                        <a:spcBef>
                          <a:spcPct val="50000"/>
                        </a:spcBef>
                        <a:spcAft>
                          <a:spcPct val="0"/>
                        </a:spcAft>
                        <a:buClrTx/>
                        <a:buSzTx/>
                        <a:buFontTx/>
                        <a:buNone/>
                        <a:tabLst/>
                      </a:pPr>
                      <a:r>
                        <a:rPr kumimoji="0" lang="en-US" altLang="en-US" sz="1500" b="0" i="0" u="none" strike="noStrike" cap="none" normalizeH="0" baseline="0" dirty="0">
                          <a:ln>
                            <a:noFill/>
                          </a:ln>
                          <a:solidFill>
                            <a:srgbClr val="333333"/>
                          </a:solidFill>
                          <a:effectLst/>
                          <a:latin typeface="Arial" panose="020B0604020202020204" pitchFamily="34" charset="0"/>
                        </a:rPr>
                        <a:t>4,778.00</a:t>
                      </a:r>
                    </a:p>
                  </a:txBody>
                  <a:tcPr marL="75570" marR="75570" horzOverflow="overflow">
                    <a:lnL w="76200" cap="flat" cmpd="sng" algn="ctr">
                      <a:solidFill>
                        <a:srgbClr val="FFFFFF"/>
                      </a:solidFill>
                      <a:prstDash val="solid"/>
                      <a:round/>
                      <a:headEnd type="none" w="med" len="med"/>
                      <a:tailEnd type="none" w="med" len="med"/>
                    </a:lnL>
                    <a:lnT w="28575">
                      <a:solidFill>
                        <a:srgbClr val="FFFFFF"/>
                      </a:solidFill>
                      <a:prstDash val="solid"/>
                    </a:lnT>
                    <a:lnB w="53975">
                      <a:solidFill>
                        <a:srgbClr val="FFFFFF"/>
                      </a:solidFill>
                      <a:prstDash val="solid"/>
                    </a:lnB>
                    <a:solidFill>
                      <a:srgbClr val="F2F2F2"/>
                    </a:solidFill>
                  </a:tcPr>
                </a:tc>
                <a:extLst>
                  <a:ext uri="{0D108BD9-81ED-4DB2-BD59-A6C34878D82A}">
                    <a16:rowId xmlns:a16="http://schemas.microsoft.com/office/drawing/2014/main" val="274745252"/>
                  </a:ext>
                </a:extLst>
              </a:tr>
            </a:tbl>
          </a:graphicData>
        </a:graphic>
      </p:graphicFrame>
      <p:sp>
        <p:nvSpPr>
          <p:cNvPr id="20" name="Title 2">
            <a:extLst>
              <a:ext uri="{FF2B5EF4-FFF2-40B4-BE49-F238E27FC236}">
                <a16:creationId xmlns:a16="http://schemas.microsoft.com/office/drawing/2014/main" id="{4298B289-BDD5-46C7-80DD-CB4B86C6FB12}"/>
              </a:ext>
            </a:extLst>
          </p:cNvPr>
          <p:cNvSpPr>
            <a:spLocks noGrp="1"/>
          </p:cNvSpPr>
          <p:nvPr>
            <p:ph type="title"/>
          </p:nvPr>
        </p:nvSpPr>
        <p:spPr>
          <a:xfrm>
            <a:off x="457319" y="457200"/>
            <a:ext cx="9457359" cy="731610"/>
          </a:xfrm>
        </p:spPr>
        <p:txBody>
          <a:bodyPr/>
          <a:lstStyle/>
          <a:p>
            <a:r>
              <a:rPr lang="en-US" spc="-7" dirty="0">
                <a:solidFill>
                  <a:srgbClr val="0061A0"/>
                </a:solidFill>
                <a:latin typeface="Georgia"/>
                <a:ea typeface="+mj-ea"/>
              </a:rPr>
              <a:t>Premium Table – Class A</a:t>
            </a:r>
          </a:p>
        </p:txBody>
      </p:sp>
      <p:sp>
        <p:nvSpPr>
          <p:cNvPr id="14" name="TextBox 13">
            <a:extLst>
              <a:ext uri="{FF2B5EF4-FFF2-40B4-BE49-F238E27FC236}">
                <a16:creationId xmlns:a16="http://schemas.microsoft.com/office/drawing/2014/main" id="{02DDCB58-3B04-45F6-8229-F91C81DD8966}"/>
              </a:ext>
            </a:extLst>
          </p:cNvPr>
          <p:cNvSpPr txBox="1"/>
          <p:nvPr/>
        </p:nvSpPr>
        <p:spPr>
          <a:xfrm>
            <a:off x="1266067" y="3097601"/>
            <a:ext cx="2835563" cy="304800"/>
          </a:xfrm>
          <a:prstGeom prst="rect">
            <a:avLst/>
          </a:prstGeom>
          <a:noFill/>
        </p:spPr>
        <p:txBody>
          <a:bodyPr wrap="square" lIns="0" tIns="0" rIns="0" bIns="0" rtlCol="0">
            <a:noAutofit/>
          </a:bodyPr>
          <a:lstStyle/>
          <a:p>
            <a:pPr algn="ctr" defTabSz="456758" fontAlgn="base">
              <a:spcBef>
                <a:spcPts val="1200"/>
              </a:spcBef>
            </a:pPr>
            <a:r>
              <a:rPr lang="en-GB" sz="1600" dirty="0">
                <a:ea typeface="MetLife Circular Light" charset="0"/>
                <a:cs typeface="MetLife Circular Light" charset="0"/>
              </a:rPr>
              <a:t>Benefit Period - Years</a:t>
            </a:r>
          </a:p>
        </p:txBody>
      </p:sp>
      <p:pic>
        <p:nvPicPr>
          <p:cNvPr id="15" name="Picture 14" descr="A picture containing wheel&#10;&#10;Description automatically generated">
            <a:extLst>
              <a:ext uri="{FF2B5EF4-FFF2-40B4-BE49-F238E27FC236}">
                <a16:creationId xmlns:a16="http://schemas.microsoft.com/office/drawing/2014/main" id="{B9B44615-69D0-4DF2-A948-DC4DAC514FD5}"/>
              </a:ext>
            </a:extLst>
          </p:cNvPr>
          <p:cNvPicPr>
            <a:picLocks noChangeAspect="1"/>
          </p:cNvPicPr>
          <p:nvPr/>
        </p:nvPicPr>
        <p:blipFill>
          <a:blip r:embed="rId2" cstate="email">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644401" y="1679502"/>
            <a:ext cx="4377325" cy="1232207"/>
          </a:xfrm>
          <a:prstGeom prst="rect">
            <a:avLst/>
          </a:prstGeom>
        </p:spPr>
      </p:pic>
      <p:pic>
        <p:nvPicPr>
          <p:cNvPr id="16" name="Picture 15" descr="A picture containing wheel&#10;&#10;Description automatically generated">
            <a:extLst>
              <a:ext uri="{FF2B5EF4-FFF2-40B4-BE49-F238E27FC236}">
                <a16:creationId xmlns:a16="http://schemas.microsoft.com/office/drawing/2014/main" id="{B3FB9B4A-7CDE-4AAF-81A6-EA87961460EC}"/>
              </a:ext>
            </a:extLst>
          </p:cNvPr>
          <p:cNvPicPr>
            <a:picLocks noChangeAspect="1"/>
          </p:cNvPicPr>
          <p:nvPr/>
        </p:nvPicPr>
        <p:blipFill rotWithShape="1">
          <a:blip r:embed="rId4" cstate="email">
            <a:extLst>
              <a:ext uri="{28A0092B-C50C-407E-A947-70E740481C1C}">
                <a14:useLocalDpi xmlns:a14="http://schemas.microsoft.com/office/drawing/2010/main" val="0"/>
              </a:ext>
            </a:extLst>
          </a:blip>
          <a:srcRect l="71133" r="7532"/>
          <a:stretch/>
        </p:blipFill>
        <p:spPr>
          <a:xfrm>
            <a:off x="3758138" y="1679502"/>
            <a:ext cx="933934" cy="1232207"/>
          </a:xfrm>
          <a:prstGeom prst="rect">
            <a:avLst/>
          </a:prstGeom>
        </p:spPr>
      </p:pic>
      <p:sp>
        <p:nvSpPr>
          <p:cNvPr id="17" name="TextBox 16">
            <a:extLst>
              <a:ext uri="{FF2B5EF4-FFF2-40B4-BE49-F238E27FC236}">
                <a16:creationId xmlns:a16="http://schemas.microsoft.com/office/drawing/2014/main" id="{4D602BF5-A271-4F2F-A9C0-D3C495663C01}"/>
              </a:ext>
            </a:extLst>
          </p:cNvPr>
          <p:cNvSpPr txBox="1"/>
          <p:nvPr/>
        </p:nvSpPr>
        <p:spPr>
          <a:xfrm>
            <a:off x="1383319" y="1907677"/>
            <a:ext cx="335372" cy="304800"/>
          </a:xfrm>
          <a:prstGeom prst="rect">
            <a:avLst/>
          </a:prstGeom>
          <a:noFill/>
        </p:spPr>
        <p:txBody>
          <a:bodyPr wrap="square" lIns="0" tIns="0" rIns="0" bIns="0" rtlCol="0">
            <a:noAutofit/>
          </a:bodyPr>
          <a:lstStyle/>
          <a:p>
            <a:pPr defTabSz="456758" fontAlgn="base">
              <a:spcBef>
                <a:spcPts val="1200"/>
              </a:spcBef>
            </a:pPr>
            <a:r>
              <a:rPr lang="en-GB" b="1" dirty="0">
                <a:solidFill>
                  <a:schemeClr val="bg1">
                    <a:lumMod val="75000"/>
                  </a:schemeClr>
                </a:solidFill>
                <a:ea typeface="MetLife Circular Light" charset="0"/>
                <a:cs typeface="MetLife Circular Light" charset="0"/>
              </a:rPr>
              <a:t>10	</a:t>
            </a:r>
          </a:p>
        </p:txBody>
      </p:sp>
      <p:sp>
        <p:nvSpPr>
          <p:cNvPr id="18" name="TextBox 17">
            <a:extLst>
              <a:ext uri="{FF2B5EF4-FFF2-40B4-BE49-F238E27FC236}">
                <a16:creationId xmlns:a16="http://schemas.microsoft.com/office/drawing/2014/main" id="{154C715D-0C0A-44DF-AFCD-9DA57BC7B159}"/>
              </a:ext>
            </a:extLst>
          </p:cNvPr>
          <p:cNvSpPr txBox="1"/>
          <p:nvPr/>
        </p:nvSpPr>
        <p:spPr>
          <a:xfrm>
            <a:off x="2683849" y="1907677"/>
            <a:ext cx="335372" cy="304800"/>
          </a:xfrm>
          <a:prstGeom prst="rect">
            <a:avLst/>
          </a:prstGeom>
          <a:noFill/>
        </p:spPr>
        <p:txBody>
          <a:bodyPr wrap="square" lIns="0" tIns="0" rIns="0" bIns="0" rtlCol="0">
            <a:noAutofit/>
          </a:bodyPr>
          <a:lstStyle>
            <a:defPPr>
              <a:defRPr lang="en-US"/>
            </a:defPPr>
            <a:lvl1pPr defTabSz="456758" fontAlgn="base">
              <a:spcBef>
                <a:spcPts val="1200"/>
              </a:spcBef>
              <a:defRPr b="1">
                <a:solidFill>
                  <a:schemeClr val="bg1">
                    <a:lumMod val="75000"/>
                  </a:schemeClr>
                </a:solidFill>
                <a:ea typeface="MetLife Circular Light" charset="0"/>
                <a:cs typeface="MetLife Circular Light" charset="0"/>
              </a:defRPr>
            </a:lvl1pPr>
          </a:lstStyle>
          <a:p>
            <a:r>
              <a:rPr lang="en-GB" dirty="0"/>
              <a:t>15	</a:t>
            </a:r>
          </a:p>
        </p:txBody>
      </p:sp>
      <p:sp>
        <p:nvSpPr>
          <p:cNvPr id="19" name="TextBox 18">
            <a:extLst>
              <a:ext uri="{FF2B5EF4-FFF2-40B4-BE49-F238E27FC236}">
                <a16:creationId xmlns:a16="http://schemas.microsoft.com/office/drawing/2014/main" id="{A8D5D62B-BC96-4F21-A37E-9469251229D4}"/>
              </a:ext>
            </a:extLst>
          </p:cNvPr>
          <p:cNvSpPr txBox="1"/>
          <p:nvPr/>
        </p:nvSpPr>
        <p:spPr>
          <a:xfrm>
            <a:off x="4002851" y="1907677"/>
            <a:ext cx="335372" cy="304800"/>
          </a:xfrm>
          <a:prstGeom prst="rect">
            <a:avLst/>
          </a:prstGeom>
          <a:noFill/>
        </p:spPr>
        <p:txBody>
          <a:bodyPr wrap="square" lIns="0" tIns="0" rIns="0" bIns="0" rtlCol="0">
            <a:noAutofit/>
          </a:bodyPr>
          <a:lstStyle/>
          <a:p>
            <a:pPr defTabSz="456758" fontAlgn="base">
              <a:spcBef>
                <a:spcPts val="1200"/>
              </a:spcBef>
            </a:pPr>
            <a:r>
              <a:rPr lang="en-GB" b="1" dirty="0">
                <a:ea typeface="MetLife Circular Light" charset="0"/>
                <a:cs typeface="MetLife Circular Light" charset="0"/>
              </a:rPr>
              <a:t>20	</a:t>
            </a:r>
          </a:p>
        </p:txBody>
      </p:sp>
    </p:spTree>
    <p:extLst>
      <p:ext uri="{BB962C8B-B14F-4D97-AF65-F5344CB8AC3E}">
        <p14:creationId xmlns:p14="http://schemas.microsoft.com/office/powerpoint/2010/main" val="167054935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heme/theme1.xml><?xml version="1.0" encoding="utf-8"?>
<a:theme xmlns:a="http://schemas.openxmlformats.org/drawingml/2006/main" name="Default Theme">
  <a:themeElements>
    <a:clrScheme name="Met Life Main">
      <a:dk1>
        <a:srgbClr val="000000"/>
      </a:dk1>
      <a:lt1>
        <a:srgbClr val="FFFFFF"/>
      </a:lt1>
      <a:dk2>
        <a:srgbClr val="00A3AD"/>
      </a:dk2>
      <a:lt2>
        <a:srgbClr val="75787B"/>
      </a:lt2>
      <a:accent1>
        <a:srgbClr val="0061A0"/>
      </a:accent1>
      <a:accent2>
        <a:srgbClr val="0090DA"/>
      </a:accent2>
      <a:accent3>
        <a:srgbClr val="A3CE4E"/>
      </a:accent3>
      <a:accent4>
        <a:srgbClr val="FFC600"/>
      </a:accent4>
      <a:accent5>
        <a:srgbClr val="6024A9"/>
      </a:accent5>
      <a:accent6>
        <a:srgbClr val="DB0A5B"/>
      </a:accent6>
      <a:hlink>
        <a:srgbClr val="0000FF"/>
      </a:hlink>
      <a:folHlink>
        <a:srgbClr val="CDCBCB"/>
      </a:folHlink>
    </a:clrScheme>
    <a:fontScheme name="MetLife Generic">
      <a:majorFont>
        <a:latin typeface="Georgia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rtlCol="0" anchor="ctr"/>
      <a:lstStyle>
        <a:defPPr algn="ctr">
          <a:defRPr sz="2000" smtClean="0">
            <a:solidFill>
              <a:schemeClr val="bg1"/>
            </a:solidFill>
            <a:cs typeface="Open Sans Bold"/>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mpd="sng">
          <a:solidFill>
            <a:schemeClr val="bg2">
              <a:lumMod val="60000"/>
              <a:lumOff val="40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defTabSz="456758" fontAlgn="base">
          <a:spcBef>
            <a:spcPts val="1200"/>
          </a:spcBef>
          <a:defRPr dirty="0" err="1" smtClean="0">
            <a:solidFill>
              <a:schemeClr val="bg2"/>
            </a:solidFill>
            <a:ea typeface="MetLife Circular Light" charset="0"/>
            <a:cs typeface="MetLife Circular Light" charset="0"/>
          </a:defRPr>
        </a:defPPr>
      </a:lstStyle>
    </a:txDef>
  </a:objectDefaults>
  <a:extraClrSchemeLst/>
  <a:extLst>
    <a:ext uri="{05A4C25C-085E-4340-85A3-A5531E510DB2}">
      <thm15:themeFamily xmlns:thm15="http://schemas.microsoft.com/office/thememl/2012/main" name="Presentation2" id="{9019AA22-9014-1341-B0EC-4009FC213174}" vid="{70871677-4494-5545-9BD1-9A81449DC14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escription0 xmlns="74fd661f-f4ca-41b9-88a7-3385aae6921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E4884EFA13EE84EA5E7AC202214D52C" ma:contentTypeVersion="3" ma:contentTypeDescription="Create a new document." ma:contentTypeScope="" ma:versionID="8ccffa8a89d8879c36e4855a28945346">
  <xsd:schema xmlns:xsd="http://www.w3.org/2001/XMLSchema" xmlns:xs="http://www.w3.org/2001/XMLSchema" xmlns:p="http://schemas.microsoft.com/office/2006/metadata/properties" xmlns:ns2="74fd661f-f4ca-41b9-88a7-3385aae69213" targetNamespace="http://schemas.microsoft.com/office/2006/metadata/properties" ma:root="true" ma:fieldsID="86c2ac74c4c1c12fe752a5a32f82a7fb" ns2:_="">
    <xsd:import namespace="74fd661f-f4ca-41b9-88a7-3385aae69213"/>
    <xsd:element name="properties">
      <xsd:complexType>
        <xsd:sequence>
          <xsd:element name="documentManagement">
            <xsd:complexType>
              <xsd:all>
                <xsd:element ref="ns2:Description0"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fd661f-f4ca-41b9-88a7-3385aae69213" elementFormDefault="qualified">
    <xsd:import namespace="http://schemas.microsoft.com/office/2006/documentManagement/types"/>
    <xsd:import namespace="http://schemas.microsoft.com/office/infopath/2007/PartnerControls"/>
    <xsd:element name="Description0" ma:index="8" nillable="true" ma:displayName="Description" ma:internalName="Description0">
      <xsd:simpleType>
        <xsd:restriction base="dms:Text"/>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C736A5A-A9B4-46E6-B5A8-F975ABBC9F3B}">
  <ds:schemaRefs>
    <ds:schemaRef ds:uri="http://purl.org/dc/terms/"/>
    <ds:schemaRef ds:uri="http://purl.org/dc/elements/1.1/"/>
    <ds:schemaRef ds:uri="http://www.w3.org/XML/1998/namespace"/>
    <ds:schemaRef ds:uri="74fd661f-f4ca-41b9-88a7-3385aae69213"/>
    <ds:schemaRef ds:uri="http://schemas.microsoft.com/office/2006/documentManagement/types"/>
    <ds:schemaRef ds:uri="http://schemas.openxmlformats.org/package/2006/metadata/core-properties"/>
    <ds:schemaRef ds:uri="http://schemas.microsoft.com/office/2006/metadata/properties"/>
    <ds:schemaRef ds:uri="http://purl.org/dc/dcmitype/"/>
    <ds:schemaRef ds:uri="http://schemas.microsoft.com/office/infopath/2007/PartnerControls"/>
  </ds:schemaRefs>
</ds:datastoreItem>
</file>

<file path=customXml/itemProps2.xml><?xml version="1.0" encoding="utf-8"?>
<ds:datastoreItem xmlns:ds="http://schemas.openxmlformats.org/officeDocument/2006/customXml" ds:itemID="{B97E3774-B4A5-4D76-8213-8A7F0B8CCE30}">
  <ds:schemaRefs>
    <ds:schemaRef ds:uri="http://schemas.microsoft.com/sharepoint/v3/contenttype/forms"/>
  </ds:schemaRefs>
</ds:datastoreItem>
</file>

<file path=customXml/itemProps3.xml><?xml version="1.0" encoding="utf-8"?>
<ds:datastoreItem xmlns:ds="http://schemas.openxmlformats.org/officeDocument/2006/customXml" ds:itemID="{B98D4DD7-1F7B-4E8F-A7FE-510E866C10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4fd661f-f4ca-41b9-88a7-3385aae6921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MetLife_PPT_Template_Widescreen_16x9_GenericFonts_101018[1]</Template>
  <TotalTime>1474</TotalTime>
  <Words>511</Words>
  <Application>Microsoft Office PowerPoint</Application>
  <PresentationFormat>Widescreen</PresentationFormat>
  <Paragraphs>131</Paragraphs>
  <Slides>11</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Georgia</vt:lpstr>
      <vt:lpstr>Georgia Bold</vt:lpstr>
      <vt:lpstr>Lucida Grande</vt:lpstr>
      <vt:lpstr>MetLife Circular</vt:lpstr>
      <vt:lpstr>System Font Regular</vt:lpstr>
      <vt:lpstr>Default Theme</vt:lpstr>
      <vt:lpstr>PowerPoint Presentation</vt:lpstr>
      <vt:lpstr>PowerPoint Presentation</vt:lpstr>
      <vt:lpstr>Unexpected / undesirable event  which can result in disability or death!</vt:lpstr>
      <vt:lpstr>PowerPoint Presentation</vt:lpstr>
      <vt:lpstr>PowerPoint Presentation</vt:lpstr>
      <vt:lpstr>Details - Highlights</vt:lpstr>
      <vt:lpstr>Premium Table – Class A</vt:lpstr>
      <vt:lpstr>Premium Table – Class A </vt:lpstr>
      <vt:lpstr>Premium Table – Class A</vt:lpstr>
      <vt:lpstr>Questions?</vt:lpstr>
      <vt:lpstr>PowerPoint Presentation</vt:lpstr>
    </vt:vector>
  </TitlesOfParts>
  <Company>MetLife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MetLife Widescreen Template</dc:title>
  <dc:creator>Petri, Rebecca</dc:creator>
  <cp:lastModifiedBy>Morcos, Jad</cp:lastModifiedBy>
  <cp:revision>281</cp:revision>
  <cp:lastPrinted>2019-11-12T15:40:12Z</cp:lastPrinted>
  <dcterms:created xsi:type="dcterms:W3CDTF">2019-02-13T14:20:16Z</dcterms:created>
  <dcterms:modified xsi:type="dcterms:W3CDTF">2020-03-12T13:08:05Z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0x0101005E4884EFA13EE84EA5E7AC202214D52C</vt:lpwstr>
  </property>
</Properties>
</file>